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2" r:id="rId3"/>
    <p:sldId id="289" r:id="rId4"/>
    <p:sldId id="284" r:id="rId5"/>
    <p:sldId id="293" r:id="rId6"/>
    <p:sldId id="264" r:id="rId7"/>
    <p:sldId id="291" r:id="rId8"/>
    <p:sldId id="267" r:id="rId9"/>
    <p:sldId id="288" r:id="rId10"/>
    <p:sldId id="26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64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9EA2CE-753C-4DFE-A7D1-18535977A5D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C5388F2-BAD0-46CC-B345-FF42F6A38CC8}">
      <dgm:prSet phldrT="[Texto]" custT="1"/>
      <dgm:spPr/>
      <dgm:t>
        <a:bodyPr/>
        <a:lstStyle/>
        <a:p>
          <a:r>
            <a:rPr lang="es-ES_tradnl" sz="2800" dirty="0" smtClean="0"/>
            <a:t>En los contextos rurales-urbanos </a:t>
          </a:r>
          <a:endParaRPr lang="es-ES" sz="2800" dirty="0"/>
        </a:p>
      </dgm:t>
    </dgm:pt>
    <dgm:pt modelId="{5A1D1F4B-71CF-432D-87AC-7C7F88A8C435}" type="parTrans" cxnId="{5F6DDC89-F9F0-4CC1-8726-A8323E4ADA7D}">
      <dgm:prSet/>
      <dgm:spPr/>
      <dgm:t>
        <a:bodyPr/>
        <a:lstStyle/>
        <a:p>
          <a:endParaRPr lang="es-ES"/>
        </a:p>
      </dgm:t>
    </dgm:pt>
    <dgm:pt modelId="{6F633E21-036A-41E8-8BCD-4DC900715587}" type="sibTrans" cxnId="{5F6DDC89-F9F0-4CC1-8726-A8323E4ADA7D}">
      <dgm:prSet/>
      <dgm:spPr/>
      <dgm:t>
        <a:bodyPr/>
        <a:lstStyle/>
        <a:p>
          <a:endParaRPr lang="es-ES"/>
        </a:p>
      </dgm:t>
    </dgm:pt>
    <dgm:pt modelId="{1D9929B9-8D53-4949-A2B3-575EE9F85EAB}">
      <dgm:prSet phldrT="[Texto]"/>
      <dgm:spPr/>
      <dgm:t>
        <a:bodyPr/>
        <a:lstStyle/>
        <a:p>
          <a:r>
            <a:rPr lang="es-ES" dirty="0" smtClean="0"/>
            <a:t>Justicia ecológica </a:t>
          </a:r>
          <a:r>
            <a:rPr lang="es-ES" smtClean="0"/>
            <a:t>y justicia social</a:t>
          </a:r>
          <a:endParaRPr lang="es-ES" dirty="0"/>
        </a:p>
      </dgm:t>
    </dgm:pt>
    <dgm:pt modelId="{FA549081-A4C2-44D3-BB71-10B6343B0871}" type="parTrans" cxnId="{5C3BB351-D5D9-45E7-B0A5-4DBCDD8A7145}">
      <dgm:prSet/>
      <dgm:spPr/>
      <dgm:t>
        <a:bodyPr/>
        <a:lstStyle/>
        <a:p>
          <a:endParaRPr lang="es-ES"/>
        </a:p>
      </dgm:t>
    </dgm:pt>
    <dgm:pt modelId="{05320789-FE2D-4B90-8E4A-3B7009D71EE9}" type="sibTrans" cxnId="{5C3BB351-D5D9-45E7-B0A5-4DBCDD8A7145}">
      <dgm:prSet/>
      <dgm:spPr/>
      <dgm:t>
        <a:bodyPr/>
        <a:lstStyle/>
        <a:p>
          <a:endParaRPr lang="es-ES"/>
        </a:p>
      </dgm:t>
    </dgm:pt>
    <dgm:pt modelId="{71159DC2-1F38-4949-9959-C5DFA1CB2C5C}">
      <dgm:prSet phldrT="[Texto]" custT="1"/>
      <dgm:spPr/>
      <dgm:t>
        <a:bodyPr/>
        <a:lstStyle/>
        <a:p>
          <a:r>
            <a:rPr lang="es-ES_tradnl" sz="2800" dirty="0" smtClean="0"/>
            <a:t>Desde los procesos  </a:t>
          </a:r>
          <a:endParaRPr lang="es-ES" sz="2800" dirty="0"/>
        </a:p>
      </dgm:t>
    </dgm:pt>
    <dgm:pt modelId="{13BA1A7C-C4D4-48A2-ADD7-CF5CC7D889FC}" type="parTrans" cxnId="{E65ECF27-3F0E-410C-9F84-011D9E5B1EBD}">
      <dgm:prSet/>
      <dgm:spPr/>
      <dgm:t>
        <a:bodyPr/>
        <a:lstStyle/>
        <a:p>
          <a:endParaRPr lang="es-ES"/>
        </a:p>
      </dgm:t>
    </dgm:pt>
    <dgm:pt modelId="{AC4D17BB-0780-4504-B092-CF3B6333187D}" type="sibTrans" cxnId="{E65ECF27-3F0E-410C-9F84-011D9E5B1EBD}">
      <dgm:prSet/>
      <dgm:spPr/>
      <dgm:t>
        <a:bodyPr/>
        <a:lstStyle/>
        <a:p>
          <a:endParaRPr lang="es-ES"/>
        </a:p>
      </dgm:t>
    </dgm:pt>
    <dgm:pt modelId="{FFAE952E-A624-4842-AD49-0F8C577EF986}">
      <dgm:prSet phldrT="[Texto]"/>
      <dgm:spPr/>
      <dgm:t>
        <a:bodyPr/>
        <a:lstStyle/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dirty="0"/>
        </a:p>
      </dgm:t>
    </dgm:pt>
    <dgm:pt modelId="{C66DAC0C-3BAF-4436-8EF7-43A18FA9A07D}" type="parTrans" cxnId="{994B0111-1795-4E71-A1D2-31BA6C500DE6}">
      <dgm:prSet/>
      <dgm:spPr/>
      <dgm:t>
        <a:bodyPr/>
        <a:lstStyle/>
        <a:p>
          <a:endParaRPr lang="es-ES"/>
        </a:p>
      </dgm:t>
    </dgm:pt>
    <dgm:pt modelId="{4734148B-393D-46FE-8C22-C3E392529627}" type="sibTrans" cxnId="{994B0111-1795-4E71-A1D2-31BA6C500DE6}">
      <dgm:prSet/>
      <dgm:spPr/>
      <dgm:t>
        <a:bodyPr/>
        <a:lstStyle/>
        <a:p>
          <a:endParaRPr lang="es-ES"/>
        </a:p>
      </dgm:t>
    </dgm:pt>
    <dgm:pt modelId="{1462AA19-78DC-4684-A530-32D1538B741F}">
      <dgm:prSet phldrT="[Texto]"/>
      <dgm:spPr/>
      <dgm:t>
        <a:bodyPr/>
        <a:lstStyle/>
        <a:p>
          <a:r>
            <a:rPr lang="es-ES_tradnl" dirty="0" smtClean="0"/>
            <a:t>Para un crecimiento armónico</a:t>
          </a:r>
          <a:endParaRPr lang="es-ES" dirty="0"/>
        </a:p>
      </dgm:t>
    </dgm:pt>
    <dgm:pt modelId="{8C3D983A-1C82-4193-B007-32B5D064333F}" type="parTrans" cxnId="{3A6B0D32-B610-4C68-83C1-09EA1EE4A504}">
      <dgm:prSet/>
      <dgm:spPr/>
      <dgm:t>
        <a:bodyPr/>
        <a:lstStyle/>
        <a:p>
          <a:endParaRPr lang="es-ES"/>
        </a:p>
      </dgm:t>
    </dgm:pt>
    <dgm:pt modelId="{B227E05A-D90F-426D-8F1A-8C6527765293}" type="sibTrans" cxnId="{3A6B0D32-B610-4C68-83C1-09EA1EE4A504}">
      <dgm:prSet/>
      <dgm:spPr/>
      <dgm:t>
        <a:bodyPr/>
        <a:lstStyle/>
        <a:p>
          <a:endParaRPr lang="es-ES"/>
        </a:p>
      </dgm:t>
    </dgm:pt>
    <dgm:pt modelId="{71B0AB6C-52D4-4F71-B9FC-11116F23090E}">
      <dgm:prSet phldrT="[Texto]"/>
      <dgm:spPr/>
      <dgm:t>
        <a:bodyPr/>
        <a:lstStyle/>
        <a:p>
          <a:r>
            <a:rPr lang="es-ES_tradnl" dirty="0" smtClean="0"/>
            <a:t>Técnico científico</a:t>
          </a:r>
          <a:endParaRPr lang="es-ES" dirty="0"/>
        </a:p>
      </dgm:t>
    </dgm:pt>
    <dgm:pt modelId="{D1E7C4E6-A9DC-4094-ADA8-7DF89BD44DF3}" type="parTrans" cxnId="{4005816F-431F-4871-9BBF-A58166BFDAB5}">
      <dgm:prSet/>
      <dgm:spPr/>
      <dgm:t>
        <a:bodyPr/>
        <a:lstStyle/>
        <a:p>
          <a:endParaRPr lang="es-ES"/>
        </a:p>
      </dgm:t>
    </dgm:pt>
    <dgm:pt modelId="{0AF159E6-05B1-4885-9B0D-06E92DC455DE}" type="sibTrans" cxnId="{4005816F-431F-4871-9BBF-A58166BFDAB5}">
      <dgm:prSet/>
      <dgm:spPr/>
      <dgm:t>
        <a:bodyPr/>
        <a:lstStyle/>
        <a:p>
          <a:endParaRPr lang="es-ES"/>
        </a:p>
      </dgm:t>
    </dgm:pt>
    <dgm:pt modelId="{5750D6A5-4F27-4D18-AE05-E99D7B5CDEB7}">
      <dgm:prSet phldrT="[Texto]"/>
      <dgm:spPr/>
      <dgm:t>
        <a:bodyPr/>
        <a:lstStyle/>
        <a:p>
          <a:r>
            <a:rPr lang="es-ES_tradnl" dirty="0" smtClean="0"/>
            <a:t>Humano social</a:t>
          </a:r>
          <a:endParaRPr lang="es-ES" dirty="0"/>
        </a:p>
      </dgm:t>
    </dgm:pt>
    <dgm:pt modelId="{195936F5-0692-4127-BE98-1337B1329C0C}" type="parTrans" cxnId="{50D180D7-5E30-4F0F-8DC1-071384798897}">
      <dgm:prSet/>
      <dgm:spPr/>
      <dgm:t>
        <a:bodyPr/>
        <a:lstStyle/>
        <a:p>
          <a:endParaRPr lang="es-ES"/>
        </a:p>
      </dgm:t>
    </dgm:pt>
    <dgm:pt modelId="{1685075C-2B56-4EB8-8FD2-46E3472D3354}" type="sibTrans" cxnId="{50D180D7-5E30-4F0F-8DC1-071384798897}">
      <dgm:prSet/>
      <dgm:spPr/>
      <dgm:t>
        <a:bodyPr/>
        <a:lstStyle/>
        <a:p>
          <a:endParaRPr lang="es-ES"/>
        </a:p>
      </dgm:t>
    </dgm:pt>
    <dgm:pt modelId="{3303638D-CA91-46E3-87BE-BCD5799D01F3}">
      <dgm:prSet phldrT="[Texto]"/>
      <dgm:spPr/>
      <dgm:t>
        <a:bodyPr/>
        <a:lstStyle/>
        <a:p>
          <a:r>
            <a:rPr lang="es-ES" dirty="0" smtClean="0"/>
            <a:t>Integral, multidimensional</a:t>
          </a:r>
          <a:endParaRPr lang="es-ES" dirty="0"/>
        </a:p>
      </dgm:t>
    </dgm:pt>
    <dgm:pt modelId="{0C6B17CB-E6DA-400C-BE7B-D57FEF58EFD6}" type="parTrans" cxnId="{662BABCB-2B75-433D-BB38-C4DC9EA2DBF9}">
      <dgm:prSet/>
      <dgm:spPr/>
      <dgm:t>
        <a:bodyPr/>
        <a:lstStyle/>
        <a:p>
          <a:endParaRPr lang="es-ES"/>
        </a:p>
      </dgm:t>
    </dgm:pt>
    <dgm:pt modelId="{F68C2C8F-AE13-4E29-B156-B9C423D8D7CA}" type="sibTrans" cxnId="{662BABCB-2B75-433D-BB38-C4DC9EA2DBF9}">
      <dgm:prSet/>
      <dgm:spPr/>
      <dgm:t>
        <a:bodyPr/>
        <a:lstStyle/>
        <a:p>
          <a:endParaRPr lang="es-ES"/>
        </a:p>
      </dgm:t>
    </dgm:pt>
    <dgm:pt modelId="{DC7FAF0A-2A52-4C53-BC20-00F6D7718A9F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dirty="0" smtClean="0"/>
            <a:t>El yo, el otro, el nosotros, la comunidad, el medio ambiente</a:t>
          </a:r>
          <a:endParaRPr lang="es-ES" dirty="0"/>
        </a:p>
      </dgm:t>
    </dgm:pt>
    <dgm:pt modelId="{37231D55-8EC5-4D58-B1F2-0731ABE18DD4}" type="parTrans" cxnId="{94E463CB-B4BF-4552-9D06-37F5E6C0596B}">
      <dgm:prSet/>
      <dgm:spPr/>
      <dgm:t>
        <a:bodyPr/>
        <a:lstStyle/>
        <a:p>
          <a:endParaRPr lang="es-ES"/>
        </a:p>
      </dgm:t>
    </dgm:pt>
    <dgm:pt modelId="{997A56DD-27E7-4E58-BD87-1B219E9BA2FB}" type="sibTrans" cxnId="{94E463CB-B4BF-4552-9D06-37F5E6C0596B}">
      <dgm:prSet/>
      <dgm:spPr/>
      <dgm:t>
        <a:bodyPr/>
        <a:lstStyle/>
        <a:p>
          <a:endParaRPr lang="es-ES"/>
        </a:p>
      </dgm:t>
    </dgm:pt>
    <dgm:pt modelId="{C9C5ACCD-3E7F-45C1-8321-92BD69A0673D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dirty="0" smtClean="0"/>
            <a:t>Del holoceno al </a:t>
          </a:r>
          <a:r>
            <a:rPr lang="es-ES_tradnl" dirty="0" err="1" smtClean="0"/>
            <a:t>antropoceno</a:t>
          </a:r>
          <a:endParaRPr lang="es-ES" dirty="0" smtClean="0"/>
        </a:p>
        <a:p>
          <a:pPr marL="171450" indent="0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dirty="0"/>
        </a:p>
      </dgm:t>
    </dgm:pt>
    <dgm:pt modelId="{B2CE6CF2-A202-42C2-8701-BB6B7AE2F004}" type="parTrans" cxnId="{314F81F8-DCED-43A7-8609-FE40C74F3916}">
      <dgm:prSet/>
      <dgm:spPr/>
    </dgm:pt>
    <dgm:pt modelId="{C4A9A85C-999E-467C-AE8A-1302B1EDE6BE}" type="sibTrans" cxnId="{314F81F8-DCED-43A7-8609-FE40C74F3916}">
      <dgm:prSet/>
      <dgm:spPr/>
    </dgm:pt>
    <dgm:pt modelId="{03F8B563-DB58-43B1-BE48-1498ACE0C863}" type="pres">
      <dgm:prSet presAssocID="{BE9EA2CE-753C-4DFE-A7D1-18535977A5D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8310D5-6A97-4E21-842C-7D3B2AB4AA72}" type="pres">
      <dgm:prSet presAssocID="{0C5388F2-BAD0-46CC-B345-FF42F6A38CC8}" presName="circle1" presStyleLbl="node1" presStyleIdx="0" presStyleCnt="3" custLinFactNeighborY="505"/>
      <dgm:spPr>
        <a:solidFill>
          <a:schemeClr val="accent6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es-ES"/>
        </a:p>
      </dgm:t>
    </dgm:pt>
    <dgm:pt modelId="{D11FC4E0-4C33-4590-8A3C-4CB4398A3A53}" type="pres">
      <dgm:prSet presAssocID="{0C5388F2-BAD0-46CC-B345-FF42F6A38CC8}" presName="space" presStyleCnt="0"/>
      <dgm:spPr/>
    </dgm:pt>
    <dgm:pt modelId="{0AB6ECAB-08C8-4AC7-B095-223F32F51648}" type="pres">
      <dgm:prSet presAssocID="{0C5388F2-BAD0-46CC-B345-FF42F6A38CC8}" presName="rect1" presStyleLbl="alignAcc1" presStyleIdx="0" presStyleCnt="3" custScaleX="131771" custLinFactNeighborX="-22053" custLinFactNeighborY="30313"/>
      <dgm:spPr/>
      <dgm:t>
        <a:bodyPr/>
        <a:lstStyle/>
        <a:p>
          <a:endParaRPr lang="es-ES"/>
        </a:p>
      </dgm:t>
    </dgm:pt>
    <dgm:pt modelId="{6D7A4D46-421F-4C7A-B0AA-6912B5492292}" type="pres">
      <dgm:prSet presAssocID="{71159DC2-1F38-4949-9959-C5DFA1CB2C5C}" presName="vertSpace2" presStyleLbl="node1" presStyleIdx="0" presStyleCnt="3"/>
      <dgm:spPr/>
    </dgm:pt>
    <dgm:pt modelId="{F35233DB-11FA-4F5E-B0C6-03126E9EE10A}" type="pres">
      <dgm:prSet presAssocID="{71159DC2-1F38-4949-9959-C5DFA1CB2C5C}" presName="circle2" presStyleLbl="node1" presStyleIdx="1" presStyleCnt="3"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endParaRPr lang="es-ES"/>
        </a:p>
      </dgm:t>
    </dgm:pt>
    <dgm:pt modelId="{009FFEAF-8CAA-4C92-821F-2008E060C523}" type="pres">
      <dgm:prSet presAssocID="{71159DC2-1F38-4949-9959-C5DFA1CB2C5C}" presName="rect2" presStyleLbl="alignAcc1" presStyleIdx="1" presStyleCnt="3"/>
      <dgm:spPr/>
      <dgm:t>
        <a:bodyPr/>
        <a:lstStyle/>
        <a:p>
          <a:endParaRPr lang="es-ES"/>
        </a:p>
      </dgm:t>
    </dgm:pt>
    <dgm:pt modelId="{7EEAF479-483C-42EC-8050-0764DF99D8A0}" type="pres">
      <dgm:prSet presAssocID="{1462AA19-78DC-4684-A530-32D1538B741F}" presName="vertSpace3" presStyleLbl="node1" presStyleIdx="1" presStyleCnt="3"/>
      <dgm:spPr/>
    </dgm:pt>
    <dgm:pt modelId="{D335B47A-031E-407B-A257-4A0120219DE9}" type="pres">
      <dgm:prSet presAssocID="{1462AA19-78DC-4684-A530-32D1538B741F}" presName="circle3" presStyleLbl="node1" presStyleIdx="2" presStyleCnt="3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endParaRPr lang="es-ES"/>
        </a:p>
      </dgm:t>
    </dgm:pt>
    <dgm:pt modelId="{F50E20B5-B161-4C4C-A2CB-6191FBABD9C1}" type="pres">
      <dgm:prSet presAssocID="{1462AA19-78DC-4684-A530-32D1538B741F}" presName="rect3" presStyleLbl="alignAcc1" presStyleIdx="2" presStyleCnt="3" custLinFactNeighborY="1684"/>
      <dgm:spPr/>
      <dgm:t>
        <a:bodyPr/>
        <a:lstStyle/>
        <a:p>
          <a:endParaRPr lang="es-ES"/>
        </a:p>
      </dgm:t>
    </dgm:pt>
    <dgm:pt modelId="{0949E819-86E5-4E0B-9092-D68F169B0D93}" type="pres">
      <dgm:prSet presAssocID="{0C5388F2-BAD0-46CC-B345-FF42F6A38CC8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2EBFDE-ACCF-4F82-835D-49768D292712}" type="pres">
      <dgm:prSet presAssocID="{0C5388F2-BAD0-46CC-B345-FF42F6A38CC8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A80B05-F814-4620-81E7-BC39584C8470}" type="pres">
      <dgm:prSet presAssocID="{71159DC2-1F38-4949-9959-C5DFA1CB2C5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6C24CC-BAA5-4C35-9F6D-88AC7EDB29F4}" type="pres">
      <dgm:prSet presAssocID="{71159DC2-1F38-4949-9959-C5DFA1CB2C5C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3B35D9-052D-4EFE-9262-801A81D9431F}" type="pres">
      <dgm:prSet presAssocID="{1462AA19-78DC-4684-A530-32D1538B741F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FE6CF7-DE0E-4704-B53D-28A290262D42}" type="pres">
      <dgm:prSet presAssocID="{1462AA19-78DC-4684-A530-32D1538B741F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14F81F8-DCED-43A7-8609-FE40C74F3916}" srcId="{71159DC2-1F38-4949-9959-C5DFA1CB2C5C}" destId="{C9C5ACCD-3E7F-45C1-8321-92BD69A0673D}" srcOrd="2" destOrd="0" parTransId="{B2CE6CF2-A202-42C2-8701-BB6B7AE2F004}" sibTransId="{C4A9A85C-999E-467C-AE8A-1302B1EDE6BE}"/>
    <dgm:cxn modelId="{26B92A7C-D8B5-489B-9810-7F7854676579}" type="presOf" srcId="{1D9929B9-8D53-4949-A2B3-575EE9F85EAB}" destId="{052EBFDE-ACCF-4F82-835D-49768D292712}" srcOrd="0" destOrd="0" presId="urn:microsoft.com/office/officeart/2005/8/layout/target3"/>
    <dgm:cxn modelId="{4005816F-431F-4871-9BBF-A58166BFDAB5}" srcId="{1462AA19-78DC-4684-A530-32D1538B741F}" destId="{71B0AB6C-52D4-4F71-B9FC-11116F23090E}" srcOrd="0" destOrd="0" parTransId="{D1E7C4E6-A9DC-4094-ADA8-7DF89BD44DF3}" sibTransId="{0AF159E6-05B1-4885-9B0D-06E92DC455DE}"/>
    <dgm:cxn modelId="{BFC7135C-2AA0-4E11-89C1-4FB3417E0169}" type="presOf" srcId="{C9C5ACCD-3E7F-45C1-8321-92BD69A0673D}" destId="{386C24CC-BAA5-4C35-9F6D-88AC7EDB29F4}" srcOrd="0" destOrd="2" presId="urn:microsoft.com/office/officeart/2005/8/layout/target3"/>
    <dgm:cxn modelId="{E65ECF27-3F0E-410C-9F84-011D9E5B1EBD}" srcId="{BE9EA2CE-753C-4DFE-A7D1-18535977A5D7}" destId="{71159DC2-1F38-4949-9959-C5DFA1CB2C5C}" srcOrd="1" destOrd="0" parTransId="{13BA1A7C-C4D4-48A2-ADD7-CF5CC7D889FC}" sibTransId="{AC4D17BB-0780-4504-B092-CF3B6333187D}"/>
    <dgm:cxn modelId="{FEDCDE11-1490-429B-9537-D52866DD04DD}" type="presOf" srcId="{0C5388F2-BAD0-46CC-B345-FF42F6A38CC8}" destId="{0AB6ECAB-08C8-4AC7-B095-223F32F51648}" srcOrd="0" destOrd="0" presId="urn:microsoft.com/office/officeart/2005/8/layout/target3"/>
    <dgm:cxn modelId="{5F6DDC89-F9F0-4CC1-8726-A8323E4ADA7D}" srcId="{BE9EA2CE-753C-4DFE-A7D1-18535977A5D7}" destId="{0C5388F2-BAD0-46CC-B345-FF42F6A38CC8}" srcOrd="0" destOrd="0" parTransId="{5A1D1F4B-71CF-432D-87AC-7C7F88A8C435}" sibTransId="{6F633E21-036A-41E8-8BCD-4DC900715587}"/>
    <dgm:cxn modelId="{42AF71F4-E184-409A-8D85-BB5C1395FEFF}" type="presOf" srcId="{1462AA19-78DC-4684-A530-32D1538B741F}" destId="{F50E20B5-B161-4C4C-A2CB-6191FBABD9C1}" srcOrd="0" destOrd="0" presId="urn:microsoft.com/office/officeart/2005/8/layout/target3"/>
    <dgm:cxn modelId="{71925D35-3497-498F-9E29-C8FA2BFA70F1}" type="presOf" srcId="{71159DC2-1F38-4949-9959-C5DFA1CB2C5C}" destId="{009FFEAF-8CAA-4C92-821F-2008E060C523}" srcOrd="0" destOrd="0" presId="urn:microsoft.com/office/officeart/2005/8/layout/target3"/>
    <dgm:cxn modelId="{E4B0918E-CE5C-4FEC-A543-8B3515377C40}" type="presOf" srcId="{71159DC2-1F38-4949-9959-C5DFA1CB2C5C}" destId="{01A80B05-F814-4620-81E7-BC39584C8470}" srcOrd="1" destOrd="0" presId="urn:microsoft.com/office/officeart/2005/8/layout/target3"/>
    <dgm:cxn modelId="{A34D2466-B6AB-4B67-B4C1-6A4A1B1AA841}" type="presOf" srcId="{3303638D-CA91-46E3-87BE-BCD5799D01F3}" destId="{5BFE6CF7-DE0E-4704-B53D-28A290262D42}" srcOrd="0" destOrd="2" presId="urn:microsoft.com/office/officeart/2005/8/layout/target3"/>
    <dgm:cxn modelId="{2E2A532E-6CD4-407A-8139-EFF0B1F7DD4A}" type="presOf" srcId="{5750D6A5-4F27-4D18-AE05-E99D7B5CDEB7}" destId="{5BFE6CF7-DE0E-4704-B53D-28A290262D42}" srcOrd="0" destOrd="1" presId="urn:microsoft.com/office/officeart/2005/8/layout/target3"/>
    <dgm:cxn modelId="{50D180D7-5E30-4F0F-8DC1-071384798897}" srcId="{1462AA19-78DC-4684-A530-32D1538B741F}" destId="{5750D6A5-4F27-4D18-AE05-E99D7B5CDEB7}" srcOrd="1" destOrd="0" parTransId="{195936F5-0692-4127-BE98-1337B1329C0C}" sibTransId="{1685075C-2B56-4EB8-8FD2-46E3472D3354}"/>
    <dgm:cxn modelId="{FD162DA4-7D6B-4683-B1EA-F9F313E8F92C}" type="presOf" srcId="{71B0AB6C-52D4-4F71-B9FC-11116F23090E}" destId="{5BFE6CF7-DE0E-4704-B53D-28A290262D42}" srcOrd="0" destOrd="0" presId="urn:microsoft.com/office/officeart/2005/8/layout/target3"/>
    <dgm:cxn modelId="{94F90C72-CD15-4391-9EAD-0E845A262D23}" type="presOf" srcId="{BE9EA2CE-753C-4DFE-A7D1-18535977A5D7}" destId="{03F8B563-DB58-43B1-BE48-1498ACE0C863}" srcOrd="0" destOrd="0" presId="urn:microsoft.com/office/officeart/2005/8/layout/target3"/>
    <dgm:cxn modelId="{3A6B0D32-B610-4C68-83C1-09EA1EE4A504}" srcId="{BE9EA2CE-753C-4DFE-A7D1-18535977A5D7}" destId="{1462AA19-78DC-4684-A530-32D1538B741F}" srcOrd="2" destOrd="0" parTransId="{8C3D983A-1C82-4193-B007-32B5D064333F}" sibTransId="{B227E05A-D90F-426D-8F1A-8C6527765293}"/>
    <dgm:cxn modelId="{94E463CB-B4BF-4552-9D06-37F5E6C0596B}" srcId="{71159DC2-1F38-4949-9959-C5DFA1CB2C5C}" destId="{DC7FAF0A-2A52-4C53-BC20-00F6D7718A9F}" srcOrd="1" destOrd="0" parTransId="{37231D55-8EC5-4D58-B1F2-0731ABE18DD4}" sibTransId="{997A56DD-27E7-4E58-BD87-1B219E9BA2FB}"/>
    <dgm:cxn modelId="{662BABCB-2B75-433D-BB38-C4DC9EA2DBF9}" srcId="{1462AA19-78DC-4684-A530-32D1538B741F}" destId="{3303638D-CA91-46E3-87BE-BCD5799D01F3}" srcOrd="2" destOrd="0" parTransId="{0C6B17CB-E6DA-400C-BE7B-D57FEF58EFD6}" sibTransId="{F68C2C8F-AE13-4E29-B156-B9C423D8D7CA}"/>
    <dgm:cxn modelId="{D5DDCA38-AF8D-4B5A-9511-FFB354AF35B0}" type="presOf" srcId="{DC7FAF0A-2A52-4C53-BC20-00F6D7718A9F}" destId="{386C24CC-BAA5-4C35-9F6D-88AC7EDB29F4}" srcOrd="0" destOrd="1" presId="urn:microsoft.com/office/officeart/2005/8/layout/target3"/>
    <dgm:cxn modelId="{994B0111-1795-4E71-A1D2-31BA6C500DE6}" srcId="{71159DC2-1F38-4949-9959-C5DFA1CB2C5C}" destId="{FFAE952E-A624-4842-AD49-0F8C577EF986}" srcOrd="0" destOrd="0" parTransId="{C66DAC0C-3BAF-4436-8EF7-43A18FA9A07D}" sibTransId="{4734148B-393D-46FE-8C22-C3E392529627}"/>
    <dgm:cxn modelId="{4D4141DE-265F-46AE-83ED-D54F68DF0B22}" type="presOf" srcId="{FFAE952E-A624-4842-AD49-0F8C577EF986}" destId="{386C24CC-BAA5-4C35-9F6D-88AC7EDB29F4}" srcOrd="0" destOrd="0" presId="urn:microsoft.com/office/officeart/2005/8/layout/target3"/>
    <dgm:cxn modelId="{C1CC0809-3467-4C8F-A478-DE1D95BED1B8}" type="presOf" srcId="{1462AA19-78DC-4684-A530-32D1538B741F}" destId="{E63B35D9-052D-4EFE-9262-801A81D9431F}" srcOrd="1" destOrd="0" presId="urn:microsoft.com/office/officeart/2005/8/layout/target3"/>
    <dgm:cxn modelId="{5C3BB351-D5D9-45E7-B0A5-4DBCDD8A7145}" srcId="{0C5388F2-BAD0-46CC-B345-FF42F6A38CC8}" destId="{1D9929B9-8D53-4949-A2B3-575EE9F85EAB}" srcOrd="0" destOrd="0" parTransId="{FA549081-A4C2-44D3-BB71-10B6343B0871}" sibTransId="{05320789-FE2D-4B90-8E4A-3B7009D71EE9}"/>
    <dgm:cxn modelId="{1D5155F8-A23A-4238-B753-D3D1D3561F51}" type="presOf" srcId="{0C5388F2-BAD0-46CC-B345-FF42F6A38CC8}" destId="{0949E819-86E5-4E0B-9092-D68F169B0D93}" srcOrd="1" destOrd="0" presId="urn:microsoft.com/office/officeart/2005/8/layout/target3"/>
    <dgm:cxn modelId="{3558816B-3299-449A-A7DF-5F1139211567}" type="presParOf" srcId="{03F8B563-DB58-43B1-BE48-1498ACE0C863}" destId="{458310D5-6A97-4E21-842C-7D3B2AB4AA72}" srcOrd="0" destOrd="0" presId="urn:microsoft.com/office/officeart/2005/8/layout/target3"/>
    <dgm:cxn modelId="{B3B09F2E-1757-40EC-9E70-C7541FF436E1}" type="presParOf" srcId="{03F8B563-DB58-43B1-BE48-1498ACE0C863}" destId="{D11FC4E0-4C33-4590-8A3C-4CB4398A3A53}" srcOrd="1" destOrd="0" presId="urn:microsoft.com/office/officeart/2005/8/layout/target3"/>
    <dgm:cxn modelId="{22172B5B-DF2A-49B5-ADA3-4C4035F1C53B}" type="presParOf" srcId="{03F8B563-DB58-43B1-BE48-1498ACE0C863}" destId="{0AB6ECAB-08C8-4AC7-B095-223F32F51648}" srcOrd="2" destOrd="0" presId="urn:microsoft.com/office/officeart/2005/8/layout/target3"/>
    <dgm:cxn modelId="{39C9BE61-027D-4515-8711-156A35BAC0EB}" type="presParOf" srcId="{03F8B563-DB58-43B1-BE48-1498ACE0C863}" destId="{6D7A4D46-421F-4C7A-B0AA-6912B5492292}" srcOrd="3" destOrd="0" presId="urn:microsoft.com/office/officeart/2005/8/layout/target3"/>
    <dgm:cxn modelId="{65D4A1E5-DFCB-4621-8D79-DBFFF2E6F6DD}" type="presParOf" srcId="{03F8B563-DB58-43B1-BE48-1498ACE0C863}" destId="{F35233DB-11FA-4F5E-B0C6-03126E9EE10A}" srcOrd="4" destOrd="0" presId="urn:microsoft.com/office/officeart/2005/8/layout/target3"/>
    <dgm:cxn modelId="{EB19CF75-1E80-4EF4-BEBD-AC1A98314034}" type="presParOf" srcId="{03F8B563-DB58-43B1-BE48-1498ACE0C863}" destId="{009FFEAF-8CAA-4C92-821F-2008E060C523}" srcOrd="5" destOrd="0" presId="urn:microsoft.com/office/officeart/2005/8/layout/target3"/>
    <dgm:cxn modelId="{9A2D0B34-1145-4D40-8F32-6CA43C97C990}" type="presParOf" srcId="{03F8B563-DB58-43B1-BE48-1498ACE0C863}" destId="{7EEAF479-483C-42EC-8050-0764DF99D8A0}" srcOrd="6" destOrd="0" presId="urn:microsoft.com/office/officeart/2005/8/layout/target3"/>
    <dgm:cxn modelId="{34B59C23-A113-48DE-9828-C495A0D83977}" type="presParOf" srcId="{03F8B563-DB58-43B1-BE48-1498ACE0C863}" destId="{D335B47A-031E-407B-A257-4A0120219DE9}" srcOrd="7" destOrd="0" presId="urn:microsoft.com/office/officeart/2005/8/layout/target3"/>
    <dgm:cxn modelId="{E916C800-1266-44C8-9073-23A1D3F5ED94}" type="presParOf" srcId="{03F8B563-DB58-43B1-BE48-1498ACE0C863}" destId="{F50E20B5-B161-4C4C-A2CB-6191FBABD9C1}" srcOrd="8" destOrd="0" presId="urn:microsoft.com/office/officeart/2005/8/layout/target3"/>
    <dgm:cxn modelId="{19D05DC0-DE43-40CA-B6E2-F6B006C491A1}" type="presParOf" srcId="{03F8B563-DB58-43B1-BE48-1498ACE0C863}" destId="{0949E819-86E5-4E0B-9092-D68F169B0D93}" srcOrd="9" destOrd="0" presId="urn:microsoft.com/office/officeart/2005/8/layout/target3"/>
    <dgm:cxn modelId="{509AF666-1B8B-477F-BA76-72BD11823C74}" type="presParOf" srcId="{03F8B563-DB58-43B1-BE48-1498ACE0C863}" destId="{052EBFDE-ACCF-4F82-835D-49768D292712}" srcOrd="10" destOrd="0" presId="urn:microsoft.com/office/officeart/2005/8/layout/target3"/>
    <dgm:cxn modelId="{107AC117-CC55-4CA0-B01A-AAF075892658}" type="presParOf" srcId="{03F8B563-DB58-43B1-BE48-1498ACE0C863}" destId="{01A80B05-F814-4620-81E7-BC39584C8470}" srcOrd="11" destOrd="0" presId="urn:microsoft.com/office/officeart/2005/8/layout/target3"/>
    <dgm:cxn modelId="{6E607FF6-CFEB-4089-947E-7EEC1EC091FB}" type="presParOf" srcId="{03F8B563-DB58-43B1-BE48-1498ACE0C863}" destId="{386C24CC-BAA5-4C35-9F6D-88AC7EDB29F4}" srcOrd="12" destOrd="0" presId="urn:microsoft.com/office/officeart/2005/8/layout/target3"/>
    <dgm:cxn modelId="{A49791A4-0986-4C71-B7D0-1BE3E5C7EBF0}" type="presParOf" srcId="{03F8B563-DB58-43B1-BE48-1498ACE0C863}" destId="{E63B35D9-052D-4EFE-9262-801A81D9431F}" srcOrd="13" destOrd="0" presId="urn:microsoft.com/office/officeart/2005/8/layout/target3"/>
    <dgm:cxn modelId="{66EBDC88-AA9C-4143-9FF4-B65BF6CF89D0}" type="presParOf" srcId="{03F8B563-DB58-43B1-BE48-1498ACE0C863}" destId="{5BFE6CF7-DE0E-4704-B53D-28A290262D4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4FE799-19B4-4BD5-8CED-0B368605004C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018D8262-3E73-4C2E-B003-99C9AB181A78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s-ES" sz="2800" b="1" dirty="0" smtClean="0">
              <a:solidFill>
                <a:schemeClr val="accent2">
                  <a:lumMod val="75000"/>
                </a:schemeClr>
              </a:solidFill>
            </a:rPr>
            <a:t>Construcción eco-social </a:t>
          </a:r>
          <a:br>
            <a:rPr lang="es-ES" sz="2800" b="1" dirty="0" smtClean="0">
              <a:solidFill>
                <a:schemeClr val="accent2">
                  <a:lumMod val="75000"/>
                </a:schemeClr>
              </a:solidFill>
            </a:rPr>
          </a:br>
          <a:r>
            <a:rPr lang="es-ES" sz="2800" b="1" dirty="0" smtClean="0">
              <a:solidFill>
                <a:schemeClr val="accent2">
                  <a:lumMod val="75000"/>
                </a:schemeClr>
              </a:solidFill>
            </a:rPr>
            <a:t>en los ámbitos rurales, bienestar social y </a:t>
          </a:r>
          <a:endParaRPr lang="es-ES" sz="2800" b="1" dirty="0">
            <a:solidFill>
              <a:schemeClr val="accent2">
                <a:lumMod val="75000"/>
              </a:schemeClr>
            </a:solidFill>
          </a:endParaRPr>
        </a:p>
      </dgm:t>
    </dgm:pt>
    <dgm:pt modelId="{5EE4EEA1-F475-46BC-8235-47843C54EBD4}" type="parTrans" cxnId="{15D7ECF0-9625-4443-8957-E34A731EFEF8}">
      <dgm:prSet/>
      <dgm:spPr/>
      <dgm:t>
        <a:bodyPr/>
        <a:lstStyle/>
        <a:p>
          <a:endParaRPr lang="es-ES"/>
        </a:p>
      </dgm:t>
    </dgm:pt>
    <dgm:pt modelId="{72F54F71-F6E5-4E0B-A7E7-9C4C018F92AF}" type="sibTrans" cxnId="{15D7ECF0-9625-4443-8957-E34A731EFEF8}">
      <dgm:prSet/>
      <dgm:spPr/>
      <dgm:t>
        <a:bodyPr/>
        <a:lstStyle/>
        <a:p>
          <a:endParaRPr lang="es-ES"/>
        </a:p>
      </dgm:t>
    </dgm:pt>
    <dgm:pt modelId="{617DFD02-F738-4DFC-99B0-F792BA9E28C6}" type="pres">
      <dgm:prSet presAssocID="{CF4FE799-19B4-4BD5-8CED-0B368605004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4C0A3F0-17EB-409E-AF40-14D6813FB458}" type="pres">
      <dgm:prSet presAssocID="{018D8262-3E73-4C2E-B003-99C9AB181A7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73270F-09EC-4EAD-95EE-6D6FA6F207AE}" type="presOf" srcId="{018D8262-3E73-4C2E-B003-99C9AB181A78}" destId="{E4C0A3F0-17EB-409E-AF40-14D6813FB458}" srcOrd="0" destOrd="0" presId="urn:microsoft.com/office/officeart/2005/8/layout/vList2"/>
    <dgm:cxn modelId="{E1F5F3C0-3C06-4632-97FE-8505D87B0AA0}" type="presOf" srcId="{CF4FE799-19B4-4BD5-8CED-0B368605004C}" destId="{617DFD02-F738-4DFC-99B0-F792BA9E28C6}" srcOrd="0" destOrd="0" presId="urn:microsoft.com/office/officeart/2005/8/layout/vList2"/>
    <dgm:cxn modelId="{15D7ECF0-9625-4443-8957-E34A731EFEF8}" srcId="{CF4FE799-19B4-4BD5-8CED-0B368605004C}" destId="{018D8262-3E73-4C2E-B003-99C9AB181A78}" srcOrd="0" destOrd="0" parTransId="{5EE4EEA1-F475-46BC-8235-47843C54EBD4}" sibTransId="{72F54F71-F6E5-4E0B-A7E7-9C4C018F92AF}"/>
    <dgm:cxn modelId="{207A5D0E-D90F-4CDA-9E1C-C7589268309C}" type="presParOf" srcId="{617DFD02-F738-4DFC-99B0-F792BA9E28C6}" destId="{E4C0A3F0-17EB-409E-AF40-14D6813FB4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64111D-47E1-4FA1-8EFC-DBB1E24A5A69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66A5EC3C-88DE-4B67-A92C-B20035910873}">
      <dgm:prSet/>
      <dgm:spPr>
        <a:ln>
          <a:noFill/>
        </a:ln>
      </dgm:spPr>
      <dgm:t>
        <a:bodyPr/>
        <a:lstStyle/>
        <a:p>
          <a:pPr algn="ctr"/>
          <a:r>
            <a:rPr lang="es-ES" b="1" dirty="0" smtClean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Rasgos y exigencias de la intervención </a:t>
          </a:r>
          <a:r>
            <a:rPr lang="es-ES" b="1" dirty="0" smtClean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en contextos rurales</a:t>
          </a:r>
          <a:endParaRPr lang="es-ES" b="1" dirty="0">
            <a:solidFill>
              <a:schemeClr val="accent2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0AC162-DAD2-453E-8BF2-A18D44B75F46}" type="parTrans" cxnId="{C373E404-7146-4F9C-8125-645D892B5A43}">
      <dgm:prSet/>
      <dgm:spPr/>
      <dgm:t>
        <a:bodyPr/>
        <a:lstStyle/>
        <a:p>
          <a:endParaRPr lang="es-ES"/>
        </a:p>
      </dgm:t>
    </dgm:pt>
    <dgm:pt modelId="{4394B40D-7042-4144-820E-BD7D0139033E}" type="sibTrans" cxnId="{C373E404-7146-4F9C-8125-645D892B5A43}">
      <dgm:prSet/>
      <dgm:spPr/>
      <dgm:t>
        <a:bodyPr/>
        <a:lstStyle/>
        <a:p>
          <a:endParaRPr lang="es-ES"/>
        </a:p>
      </dgm:t>
    </dgm:pt>
    <dgm:pt modelId="{5D913FA1-EE07-46EA-B7F4-D72DFFE55D56}" type="pres">
      <dgm:prSet presAssocID="{8D64111D-47E1-4FA1-8EFC-DBB1E24A5A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E75E0D7-61BD-47CD-BAC8-E9A83D323275}" type="pres">
      <dgm:prSet presAssocID="{66A5EC3C-88DE-4B67-A92C-B20035910873}" presName="parentText" presStyleLbl="node1" presStyleIdx="0" presStyleCnt="1" custLinFactNeighborY="-82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EED4428-80D0-44A1-A4AA-C550BFEAD3C9}" type="presOf" srcId="{8D64111D-47E1-4FA1-8EFC-DBB1E24A5A69}" destId="{5D913FA1-EE07-46EA-B7F4-D72DFFE55D56}" srcOrd="0" destOrd="0" presId="urn:microsoft.com/office/officeart/2005/8/layout/vList2"/>
    <dgm:cxn modelId="{591FF287-48FE-40B3-8970-D5D28523D4C6}" type="presOf" srcId="{66A5EC3C-88DE-4B67-A92C-B20035910873}" destId="{EE75E0D7-61BD-47CD-BAC8-E9A83D323275}" srcOrd="0" destOrd="0" presId="urn:microsoft.com/office/officeart/2005/8/layout/vList2"/>
    <dgm:cxn modelId="{C373E404-7146-4F9C-8125-645D892B5A43}" srcId="{8D64111D-47E1-4FA1-8EFC-DBB1E24A5A69}" destId="{66A5EC3C-88DE-4B67-A92C-B20035910873}" srcOrd="0" destOrd="0" parTransId="{370AC162-DAD2-453E-8BF2-A18D44B75F46}" sibTransId="{4394B40D-7042-4144-820E-BD7D0139033E}"/>
    <dgm:cxn modelId="{929C52EE-C937-483D-AEC4-F2FF2890347A}" type="presParOf" srcId="{5D913FA1-EE07-46EA-B7F4-D72DFFE55D56}" destId="{EE75E0D7-61BD-47CD-BAC8-E9A83D3232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17F769-C872-4845-96B7-A5930BCBB110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343328B3-F392-4698-81F0-A0C4192B1A9A}">
      <dgm:prSet custT="1"/>
      <dgm:spPr/>
      <dgm:t>
        <a:bodyPr/>
        <a:lstStyle/>
        <a:p>
          <a:pPr rtl="0"/>
          <a:endParaRPr lang="es-ES" sz="2000" b="1" dirty="0" smtClean="0">
            <a:solidFill>
              <a:schemeClr val="accent2"/>
            </a:solidFill>
          </a:endParaRPr>
        </a:p>
        <a:p>
          <a:pPr rtl="0"/>
          <a:r>
            <a:rPr lang="es-ES" sz="2000" b="1" dirty="0" smtClean="0">
              <a:solidFill>
                <a:schemeClr val="accent2"/>
              </a:solidFill>
            </a:rPr>
            <a:t>Caracterizada </a:t>
          </a:r>
          <a:r>
            <a:rPr lang="es-ES" sz="2000" dirty="0"/>
            <a:t>por:</a:t>
          </a:r>
        </a:p>
      </dgm:t>
    </dgm:pt>
    <dgm:pt modelId="{BE2E1534-DE80-4B1B-B541-1534BB64A803}" type="parTrans" cxnId="{7F8E864C-83DF-447B-9415-519E62F7D647}">
      <dgm:prSet/>
      <dgm:spPr/>
      <dgm:t>
        <a:bodyPr/>
        <a:lstStyle/>
        <a:p>
          <a:endParaRPr lang="es-ES"/>
        </a:p>
      </dgm:t>
    </dgm:pt>
    <dgm:pt modelId="{8B99CC71-E6E1-4F63-9977-5B1E92691E5D}" type="sibTrans" cxnId="{7F8E864C-83DF-447B-9415-519E62F7D647}">
      <dgm:prSet/>
      <dgm:spPr/>
      <dgm:t>
        <a:bodyPr/>
        <a:lstStyle/>
        <a:p>
          <a:endParaRPr lang="es-ES"/>
        </a:p>
      </dgm:t>
    </dgm:pt>
    <dgm:pt modelId="{D1FA831C-584B-4D73-82C8-16CE989BBA3B}">
      <dgm:prSet custT="1"/>
      <dgm:spPr/>
      <dgm:t>
        <a:bodyPr/>
        <a:lstStyle/>
        <a:p>
          <a:pPr rtl="0"/>
          <a:r>
            <a:rPr lang="es-ES" sz="1600" dirty="0"/>
            <a:t>Intervención intersectorial y </a:t>
          </a:r>
          <a:r>
            <a:rPr lang="es-ES" sz="1600" dirty="0" smtClean="0"/>
            <a:t>transversal, en armonía con el contexto</a:t>
          </a:r>
          <a:endParaRPr lang="es-ES" sz="1600" dirty="0"/>
        </a:p>
      </dgm:t>
    </dgm:pt>
    <dgm:pt modelId="{98BBFC48-E2AE-41C3-88F6-4ACD1E007F07}" type="parTrans" cxnId="{AF7D504F-318F-4F1F-9DB5-43FDC8BB8185}">
      <dgm:prSet/>
      <dgm:spPr/>
      <dgm:t>
        <a:bodyPr/>
        <a:lstStyle/>
        <a:p>
          <a:endParaRPr lang="es-ES"/>
        </a:p>
      </dgm:t>
    </dgm:pt>
    <dgm:pt modelId="{1B0C9FD8-1BCF-410A-8C22-8A544A673377}" type="sibTrans" cxnId="{AF7D504F-318F-4F1F-9DB5-43FDC8BB8185}">
      <dgm:prSet/>
      <dgm:spPr/>
      <dgm:t>
        <a:bodyPr/>
        <a:lstStyle/>
        <a:p>
          <a:endParaRPr lang="es-ES"/>
        </a:p>
      </dgm:t>
    </dgm:pt>
    <dgm:pt modelId="{47E01700-3F19-441F-B315-A5EE25C46AE9}">
      <dgm:prSet/>
      <dgm:spPr/>
      <dgm:t>
        <a:bodyPr/>
        <a:lstStyle/>
        <a:p>
          <a:pPr rtl="0"/>
          <a:endParaRPr lang="es-ES" sz="1300" dirty="0"/>
        </a:p>
      </dgm:t>
    </dgm:pt>
    <dgm:pt modelId="{5A1E8AA2-150A-48D4-B27D-F8FBBB257384}" type="parTrans" cxnId="{05124052-1FA5-4C53-AEDC-3522B32B7D9B}">
      <dgm:prSet/>
      <dgm:spPr/>
      <dgm:t>
        <a:bodyPr/>
        <a:lstStyle/>
        <a:p>
          <a:endParaRPr lang="es-ES"/>
        </a:p>
      </dgm:t>
    </dgm:pt>
    <dgm:pt modelId="{E4F28212-AFD9-4781-B92F-1FAD481F53A3}" type="sibTrans" cxnId="{05124052-1FA5-4C53-AEDC-3522B32B7D9B}">
      <dgm:prSet/>
      <dgm:spPr/>
      <dgm:t>
        <a:bodyPr/>
        <a:lstStyle/>
        <a:p>
          <a:endParaRPr lang="es-ES"/>
        </a:p>
      </dgm:t>
    </dgm:pt>
    <dgm:pt modelId="{7C8AB7D6-5C9D-49D4-A45E-70287E5DDB5E}">
      <dgm:prSet custT="1"/>
      <dgm:spPr/>
      <dgm:t>
        <a:bodyPr/>
        <a:lstStyle/>
        <a:p>
          <a:pPr rtl="0"/>
          <a:r>
            <a:rPr lang="es-ES" sz="2400" dirty="0"/>
            <a:t>Viene </a:t>
          </a:r>
          <a:r>
            <a:rPr lang="es-ES" sz="2400" b="1" dirty="0">
              <a:solidFill>
                <a:schemeClr val="accent2"/>
              </a:solidFill>
            </a:rPr>
            <a:t>facilitado</a:t>
          </a:r>
          <a:r>
            <a:rPr lang="es-ES" sz="2400" dirty="0"/>
            <a:t> por:</a:t>
          </a:r>
        </a:p>
        <a:p>
          <a:pPr rtl="0"/>
          <a:r>
            <a:rPr lang="es-ES" sz="2400" dirty="0"/>
            <a:t>.</a:t>
          </a:r>
          <a:r>
            <a:rPr lang="es-ES" sz="1600" dirty="0"/>
            <a:t>La</a:t>
          </a:r>
          <a:r>
            <a:rPr lang="es-ES" sz="2000" dirty="0"/>
            <a:t> </a:t>
          </a:r>
          <a:r>
            <a:rPr lang="es-ES" sz="1600" dirty="0" smtClean="0"/>
            <a:t>descentralización y ordenación del territorio</a:t>
          </a:r>
          <a:endParaRPr lang="es-ES" sz="1600" dirty="0"/>
        </a:p>
        <a:p>
          <a:pPr rtl="0"/>
          <a:r>
            <a:rPr lang="es-ES" sz="1600" dirty="0"/>
            <a:t>.La  legitimidad de las políticas  públicas en el territorio</a:t>
          </a:r>
        </a:p>
        <a:p>
          <a:pPr rtl="0"/>
          <a:r>
            <a:rPr lang="es-ES" sz="1600" dirty="0"/>
            <a:t>.La posibilidad de desarrollo de proyectos y estrategias sectoriales e intersectoriales</a:t>
          </a:r>
        </a:p>
        <a:p>
          <a:pPr rtl="0"/>
          <a:r>
            <a:rPr lang="es-ES" sz="1600" dirty="0"/>
            <a:t>.La  activación de recursos próximos, de posibilidades relacionales y del tejido </a:t>
          </a:r>
          <a:r>
            <a:rPr lang="es-ES" sz="1600" dirty="0" smtClean="0"/>
            <a:t>social</a:t>
          </a:r>
        </a:p>
        <a:p>
          <a:pPr rtl="0"/>
          <a:r>
            <a:rPr lang="es-ES" sz="1400" dirty="0" smtClean="0"/>
            <a:t>. </a:t>
          </a:r>
          <a:r>
            <a:rPr lang="es-ES" sz="1600" dirty="0" smtClean="0"/>
            <a:t>La ética del </a:t>
          </a:r>
          <a:r>
            <a:rPr lang="es-ES" sz="1800" dirty="0" smtClean="0"/>
            <a:t>cuida</a:t>
          </a:r>
          <a:r>
            <a:rPr lang="es-ES" sz="1600" dirty="0" smtClean="0"/>
            <a:t>do </a:t>
          </a:r>
          <a:endParaRPr lang="es-ES" sz="2400" dirty="0"/>
        </a:p>
      </dgm:t>
    </dgm:pt>
    <dgm:pt modelId="{024B73C4-7641-494A-9CBF-BB181DF5DE3F}" type="parTrans" cxnId="{EE42F3A3-9F45-400C-8E1D-7282CCE1B6D7}">
      <dgm:prSet/>
      <dgm:spPr/>
      <dgm:t>
        <a:bodyPr/>
        <a:lstStyle/>
        <a:p>
          <a:endParaRPr lang="es-ES"/>
        </a:p>
      </dgm:t>
    </dgm:pt>
    <dgm:pt modelId="{1CE76A4A-F0CA-4AA5-8C77-E5DFF9FEB662}" type="sibTrans" cxnId="{EE42F3A3-9F45-400C-8E1D-7282CCE1B6D7}">
      <dgm:prSet/>
      <dgm:spPr/>
      <dgm:t>
        <a:bodyPr/>
        <a:lstStyle/>
        <a:p>
          <a:endParaRPr lang="es-ES"/>
        </a:p>
      </dgm:t>
    </dgm:pt>
    <dgm:pt modelId="{12147C61-9154-4A2F-9456-705B13230BBD}">
      <dgm:prSet/>
      <dgm:spPr/>
      <dgm:t>
        <a:bodyPr/>
        <a:lstStyle/>
        <a:p>
          <a:pPr rtl="0"/>
          <a:endParaRPr lang="es-ES" sz="1300" dirty="0"/>
        </a:p>
      </dgm:t>
    </dgm:pt>
    <dgm:pt modelId="{CA1F9F7E-03AE-4AB8-89D7-E494388471D1}" type="parTrans" cxnId="{5A6FA954-30E9-42C2-B26F-8551974BB7AE}">
      <dgm:prSet/>
      <dgm:spPr/>
      <dgm:t>
        <a:bodyPr/>
        <a:lstStyle/>
        <a:p>
          <a:endParaRPr lang="es-ES"/>
        </a:p>
      </dgm:t>
    </dgm:pt>
    <dgm:pt modelId="{6AF68E12-D08B-45CD-A963-5124A38EC59D}" type="sibTrans" cxnId="{5A6FA954-30E9-42C2-B26F-8551974BB7AE}">
      <dgm:prSet/>
      <dgm:spPr/>
      <dgm:t>
        <a:bodyPr/>
        <a:lstStyle/>
        <a:p>
          <a:endParaRPr lang="es-ES"/>
        </a:p>
      </dgm:t>
    </dgm:pt>
    <dgm:pt modelId="{4962CEA5-841C-4F10-B533-45CF060E62D7}">
      <dgm:prSet custT="1"/>
      <dgm:spPr/>
      <dgm:t>
        <a:bodyPr/>
        <a:lstStyle/>
        <a:p>
          <a:pPr rtl="0"/>
          <a:endParaRPr lang="es-ES" sz="1600" dirty="0"/>
        </a:p>
      </dgm:t>
    </dgm:pt>
    <dgm:pt modelId="{B83463EE-39DB-409C-AA82-38B245E35DB2}" type="parTrans" cxnId="{1E121D15-F142-46C2-A5FF-16EC54EA3BBD}">
      <dgm:prSet/>
      <dgm:spPr/>
      <dgm:t>
        <a:bodyPr/>
        <a:lstStyle/>
        <a:p>
          <a:endParaRPr lang="es-ES"/>
        </a:p>
      </dgm:t>
    </dgm:pt>
    <dgm:pt modelId="{B5CFA3C8-A60E-4346-8E1D-1F1240B44D77}" type="sibTrans" cxnId="{1E121D15-F142-46C2-A5FF-16EC54EA3BBD}">
      <dgm:prSet/>
      <dgm:spPr/>
      <dgm:t>
        <a:bodyPr/>
        <a:lstStyle/>
        <a:p>
          <a:endParaRPr lang="es-ES"/>
        </a:p>
      </dgm:t>
    </dgm:pt>
    <dgm:pt modelId="{21A13F3B-597B-4555-8B1D-6E562A72E20B}">
      <dgm:prSet custT="1"/>
      <dgm:spPr/>
      <dgm:t>
        <a:bodyPr/>
        <a:lstStyle/>
        <a:p>
          <a:pPr rtl="0"/>
          <a:r>
            <a:rPr lang="es-ES" sz="1600" dirty="0" smtClean="0"/>
            <a:t>La fuerza de lo comunitario junto con los otros tres agentes de BS</a:t>
          </a:r>
          <a:endParaRPr lang="es-ES" sz="1600" dirty="0"/>
        </a:p>
      </dgm:t>
    </dgm:pt>
    <dgm:pt modelId="{B39CC6E0-162B-44AD-A394-1C2109867DDF}" type="parTrans" cxnId="{3F0ED4E1-3284-4A29-AA2E-0314866DDC61}">
      <dgm:prSet/>
      <dgm:spPr/>
      <dgm:t>
        <a:bodyPr/>
        <a:lstStyle/>
        <a:p>
          <a:endParaRPr lang="es-ES"/>
        </a:p>
      </dgm:t>
    </dgm:pt>
    <dgm:pt modelId="{ACDB3EFB-BF49-430C-97BB-56EA41268D97}" type="sibTrans" cxnId="{3F0ED4E1-3284-4A29-AA2E-0314866DDC61}">
      <dgm:prSet/>
      <dgm:spPr/>
      <dgm:t>
        <a:bodyPr/>
        <a:lstStyle/>
        <a:p>
          <a:endParaRPr lang="es-ES"/>
        </a:p>
      </dgm:t>
    </dgm:pt>
    <dgm:pt modelId="{E263AFFE-BEAF-483D-B324-F13D3D45B418}">
      <dgm:prSet custT="1"/>
      <dgm:spPr/>
      <dgm:t>
        <a:bodyPr/>
        <a:lstStyle/>
        <a:p>
          <a:pPr rtl="0"/>
          <a:endParaRPr lang="es-ES" sz="1800" dirty="0"/>
        </a:p>
      </dgm:t>
    </dgm:pt>
    <dgm:pt modelId="{6E0F8003-3140-4D3A-9C57-284B6C72A03C}" type="parTrans" cxnId="{932926E7-C2DC-4D2E-AD85-AB422D404D7E}">
      <dgm:prSet/>
      <dgm:spPr/>
      <dgm:t>
        <a:bodyPr/>
        <a:lstStyle/>
        <a:p>
          <a:endParaRPr lang="es-ES"/>
        </a:p>
      </dgm:t>
    </dgm:pt>
    <dgm:pt modelId="{E1AFE564-83C7-49E8-8D40-20123101D958}" type="sibTrans" cxnId="{932926E7-C2DC-4D2E-AD85-AB422D404D7E}">
      <dgm:prSet/>
      <dgm:spPr/>
      <dgm:t>
        <a:bodyPr/>
        <a:lstStyle/>
        <a:p>
          <a:endParaRPr lang="es-ES"/>
        </a:p>
      </dgm:t>
    </dgm:pt>
    <dgm:pt modelId="{CA885153-D2DA-48B9-940E-66B44B6DCF31}" type="pres">
      <dgm:prSet presAssocID="{7D17F769-C872-4845-96B7-A5930BCBB11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49B062C-371B-4C84-80AC-7A8BEBB74795}" type="pres">
      <dgm:prSet presAssocID="{7D17F769-C872-4845-96B7-A5930BCBB110}" presName="arrow" presStyleLbl="bgShp" presStyleIdx="0" presStyleCnt="1"/>
      <dgm:spPr/>
    </dgm:pt>
    <dgm:pt modelId="{00383418-5C91-4EFE-B7C2-020081F2EDAC}" type="pres">
      <dgm:prSet presAssocID="{7D17F769-C872-4845-96B7-A5930BCBB110}" presName="linearProcess" presStyleCnt="0"/>
      <dgm:spPr/>
    </dgm:pt>
    <dgm:pt modelId="{0D1B002C-218E-45BE-8048-DA75A99BE97E}" type="pres">
      <dgm:prSet presAssocID="{343328B3-F392-4698-81F0-A0C4192B1A9A}" presName="textNode" presStyleLbl="node1" presStyleIdx="0" presStyleCnt="2" custScaleX="82559" custScaleY="170431" custLinFactNeighborX="-1195" custLinFactNeighborY="9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D42B7D-29C6-4155-9B3F-CA755E4C36AE}" type="pres">
      <dgm:prSet presAssocID="{8B99CC71-E6E1-4F63-9977-5B1E92691E5D}" presName="sibTrans" presStyleCnt="0"/>
      <dgm:spPr/>
    </dgm:pt>
    <dgm:pt modelId="{B9115421-26ED-40B9-9A52-5BCF601BA74C}" type="pres">
      <dgm:prSet presAssocID="{7C8AB7D6-5C9D-49D4-A45E-70287E5DDB5E}" presName="textNode" presStyleLbl="node1" presStyleIdx="1" presStyleCnt="2" custScaleX="176324" custScaleY="1635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D116138-ACC7-477E-B356-457E657B55A5}" type="presOf" srcId="{47E01700-3F19-441F-B315-A5EE25C46AE9}" destId="{0D1B002C-218E-45BE-8048-DA75A99BE97E}" srcOrd="0" destOrd="5" presId="urn:microsoft.com/office/officeart/2005/8/layout/hProcess9"/>
    <dgm:cxn modelId="{932926E7-C2DC-4D2E-AD85-AB422D404D7E}" srcId="{343328B3-F392-4698-81F0-A0C4192B1A9A}" destId="{E263AFFE-BEAF-483D-B324-F13D3D45B418}" srcOrd="1" destOrd="0" parTransId="{6E0F8003-3140-4D3A-9C57-284B6C72A03C}" sibTransId="{E1AFE564-83C7-49E8-8D40-20123101D958}"/>
    <dgm:cxn modelId="{DAECB0D2-90F9-4125-BEA1-250EEFBFE933}" type="presOf" srcId="{343328B3-F392-4698-81F0-A0C4192B1A9A}" destId="{0D1B002C-218E-45BE-8048-DA75A99BE97E}" srcOrd="0" destOrd="0" presId="urn:microsoft.com/office/officeart/2005/8/layout/hProcess9"/>
    <dgm:cxn modelId="{7F8E864C-83DF-447B-9415-519E62F7D647}" srcId="{7D17F769-C872-4845-96B7-A5930BCBB110}" destId="{343328B3-F392-4698-81F0-A0C4192B1A9A}" srcOrd="0" destOrd="0" parTransId="{BE2E1534-DE80-4B1B-B541-1534BB64A803}" sibTransId="{8B99CC71-E6E1-4F63-9977-5B1E92691E5D}"/>
    <dgm:cxn modelId="{AF7D504F-318F-4F1F-9DB5-43FDC8BB8185}" srcId="{343328B3-F392-4698-81F0-A0C4192B1A9A}" destId="{D1FA831C-584B-4D73-82C8-16CE989BBA3B}" srcOrd="0" destOrd="0" parTransId="{98BBFC48-E2AE-41C3-88F6-4ACD1E007F07}" sibTransId="{1B0C9FD8-1BCF-410A-8C22-8A544A673377}"/>
    <dgm:cxn modelId="{1E121D15-F142-46C2-A5FF-16EC54EA3BBD}" srcId="{343328B3-F392-4698-81F0-A0C4192B1A9A}" destId="{4962CEA5-841C-4F10-B533-45CF060E62D7}" srcOrd="3" destOrd="0" parTransId="{B83463EE-39DB-409C-AA82-38B245E35DB2}" sibTransId="{B5CFA3C8-A60E-4346-8E1D-1F1240B44D77}"/>
    <dgm:cxn modelId="{EE42F3A3-9F45-400C-8E1D-7282CCE1B6D7}" srcId="{7D17F769-C872-4845-96B7-A5930BCBB110}" destId="{7C8AB7D6-5C9D-49D4-A45E-70287E5DDB5E}" srcOrd="1" destOrd="0" parTransId="{024B73C4-7641-494A-9CBF-BB181DF5DE3F}" sibTransId="{1CE76A4A-F0CA-4AA5-8C77-E5DFF9FEB662}"/>
    <dgm:cxn modelId="{2DB50466-DA89-4B1C-8FD6-600CBBEB4F48}" type="presOf" srcId="{7D17F769-C872-4845-96B7-A5930BCBB110}" destId="{CA885153-D2DA-48B9-940E-66B44B6DCF31}" srcOrd="0" destOrd="0" presId="urn:microsoft.com/office/officeart/2005/8/layout/hProcess9"/>
    <dgm:cxn modelId="{5A6FA954-30E9-42C2-B26F-8551974BB7AE}" srcId="{7C8AB7D6-5C9D-49D4-A45E-70287E5DDB5E}" destId="{12147C61-9154-4A2F-9456-705B13230BBD}" srcOrd="0" destOrd="0" parTransId="{CA1F9F7E-03AE-4AB8-89D7-E494388471D1}" sibTransId="{6AF68E12-D08B-45CD-A963-5124A38EC59D}"/>
    <dgm:cxn modelId="{9D89028B-F004-47A3-B053-48D6DB6AFBB5}" type="presOf" srcId="{4962CEA5-841C-4F10-B533-45CF060E62D7}" destId="{0D1B002C-218E-45BE-8048-DA75A99BE97E}" srcOrd="0" destOrd="4" presId="urn:microsoft.com/office/officeart/2005/8/layout/hProcess9"/>
    <dgm:cxn modelId="{05124052-1FA5-4C53-AEDC-3522B32B7D9B}" srcId="{343328B3-F392-4698-81F0-A0C4192B1A9A}" destId="{47E01700-3F19-441F-B315-A5EE25C46AE9}" srcOrd="4" destOrd="0" parTransId="{5A1E8AA2-150A-48D4-B27D-F8FBBB257384}" sibTransId="{E4F28212-AFD9-4781-B92F-1FAD481F53A3}"/>
    <dgm:cxn modelId="{A863C1A0-2AE7-40BC-A78B-E8259ECF89DA}" type="presOf" srcId="{D1FA831C-584B-4D73-82C8-16CE989BBA3B}" destId="{0D1B002C-218E-45BE-8048-DA75A99BE97E}" srcOrd="0" destOrd="1" presId="urn:microsoft.com/office/officeart/2005/8/layout/hProcess9"/>
    <dgm:cxn modelId="{D28C2874-046C-4DC4-8C84-83A7FD9DBBFA}" type="presOf" srcId="{12147C61-9154-4A2F-9456-705B13230BBD}" destId="{B9115421-26ED-40B9-9A52-5BCF601BA74C}" srcOrd="0" destOrd="1" presId="urn:microsoft.com/office/officeart/2005/8/layout/hProcess9"/>
    <dgm:cxn modelId="{E7E01B0F-4447-4903-B43E-129BEE16E968}" type="presOf" srcId="{7C8AB7D6-5C9D-49D4-A45E-70287E5DDB5E}" destId="{B9115421-26ED-40B9-9A52-5BCF601BA74C}" srcOrd="0" destOrd="0" presId="urn:microsoft.com/office/officeart/2005/8/layout/hProcess9"/>
    <dgm:cxn modelId="{3F0ED4E1-3284-4A29-AA2E-0314866DDC61}" srcId="{343328B3-F392-4698-81F0-A0C4192B1A9A}" destId="{21A13F3B-597B-4555-8B1D-6E562A72E20B}" srcOrd="2" destOrd="0" parTransId="{B39CC6E0-162B-44AD-A394-1C2109867DDF}" sibTransId="{ACDB3EFB-BF49-430C-97BB-56EA41268D97}"/>
    <dgm:cxn modelId="{6A0A55CB-66BD-44B8-A69D-F4B0F1C11E99}" type="presOf" srcId="{E263AFFE-BEAF-483D-B324-F13D3D45B418}" destId="{0D1B002C-218E-45BE-8048-DA75A99BE97E}" srcOrd="0" destOrd="2" presId="urn:microsoft.com/office/officeart/2005/8/layout/hProcess9"/>
    <dgm:cxn modelId="{1A4C5DDA-999F-4DE9-A553-32BDCF978A69}" type="presOf" srcId="{21A13F3B-597B-4555-8B1D-6E562A72E20B}" destId="{0D1B002C-218E-45BE-8048-DA75A99BE97E}" srcOrd="0" destOrd="3" presId="urn:microsoft.com/office/officeart/2005/8/layout/hProcess9"/>
    <dgm:cxn modelId="{BFCB3F90-D38E-4518-B97A-9A2C32C65C3E}" type="presParOf" srcId="{CA885153-D2DA-48B9-940E-66B44B6DCF31}" destId="{C49B062C-371B-4C84-80AC-7A8BEBB74795}" srcOrd="0" destOrd="0" presId="urn:microsoft.com/office/officeart/2005/8/layout/hProcess9"/>
    <dgm:cxn modelId="{21779A1F-4727-4C0F-909B-3FE3994DB3C1}" type="presParOf" srcId="{CA885153-D2DA-48B9-940E-66B44B6DCF31}" destId="{00383418-5C91-4EFE-B7C2-020081F2EDAC}" srcOrd="1" destOrd="0" presId="urn:microsoft.com/office/officeart/2005/8/layout/hProcess9"/>
    <dgm:cxn modelId="{F8245352-445E-4AC8-AFD1-167ABF6FD19E}" type="presParOf" srcId="{00383418-5C91-4EFE-B7C2-020081F2EDAC}" destId="{0D1B002C-218E-45BE-8048-DA75A99BE97E}" srcOrd="0" destOrd="0" presId="urn:microsoft.com/office/officeart/2005/8/layout/hProcess9"/>
    <dgm:cxn modelId="{6D150A5D-D406-4C50-9155-2726FFE188DC}" type="presParOf" srcId="{00383418-5C91-4EFE-B7C2-020081F2EDAC}" destId="{9CD42B7D-29C6-4155-9B3F-CA755E4C36AE}" srcOrd="1" destOrd="0" presId="urn:microsoft.com/office/officeart/2005/8/layout/hProcess9"/>
    <dgm:cxn modelId="{288121DC-7A38-4869-8190-8191A7124D4B}" type="presParOf" srcId="{00383418-5C91-4EFE-B7C2-020081F2EDAC}" destId="{B9115421-26ED-40B9-9A52-5BCF601BA74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47A83B-A0CF-4C15-9B12-C0269F4F21E7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03C06ED-00D0-4B4A-BCCB-5D79FB9CC51E}">
      <dgm:prSet phldrT="[Texto]"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Del Medio ambiente, del Planeta</a:t>
          </a:r>
          <a:endParaRPr lang="es-ES" sz="1800" dirty="0">
            <a:solidFill>
              <a:schemeClr val="tx1"/>
            </a:solidFill>
          </a:endParaRPr>
        </a:p>
      </dgm:t>
    </dgm:pt>
    <dgm:pt modelId="{D9EB7B5D-F708-4499-8FF9-1C05D1C7861D}" type="parTrans" cxnId="{E0E61A2B-5A22-4DFF-A5A9-C0D5FAACBFCA}">
      <dgm:prSet/>
      <dgm:spPr/>
      <dgm:t>
        <a:bodyPr/>
        <a:lstStyle/>
        <a:p>
          <a:endParaRPr lang="es-ES"/>
        </a:p>
      </dgm:t>
    </dgm:pt>
    <dgm:pt modelId="{49BBD82C-79BE-45D2-9F26-623B0EFF9D92}" type="sibTrans" cxnId="{E0E61A2B-5A22-4DFF-A5A9-C0D5FAACBFCA}">
      <dgm:prSet/>
      <dgm:spPr/>
      <dgm:t>
        <a:bodyPr/>
        <a:lstStyle/>
        <a:p>
          <a:endParaRPr lang="es-ES"/>
        </a:p>
      </dgm:t>
    </dgm:pt>
    <dgm:pt modelId="{CF4A5241-BADA-4E92-8DF3-F16B307EF17C}">
      <dgm:prSet phldrT="[Texto]" custT="1"/>
      <dgm:spPr/>
      <dgm:t>
        <a:bodyPr/>
        <a:lstStyle/>
        <a:p>
          <a:r>
            <a:rPr lang="es-ES" sz="2000" dirty="0" smtClean="0">
              <a:solidFill>
                <a:schemeClr val="tx1"/>
              </a:solidFill>
            </a:rPr>
            <a:t>De sí mismo y del intelecto</a:t>
          </a:r>
          <a:endParaRPr lang="es-ES" sz="2000" dirty="0">
            <a:solidFill>
              <a:schemeClr val="tx1"/>
            </a:solidFill>
          </a:endParaRPr>
        </a:p>
      </dgm:t>
    </dgm:pt>
    <dgm:pt modelId="{53D5A2E6-3128-4C38-88C1-E79675520A11}" type="sibTrans" cxnId="{8980D60E-0DBB-419E-B247-41AA2166838B}">
      <dgm:prSet/>
      <dgm:spPr/>
      <dgm:t>
        <a:bodyPr/>
        <a:lstStyle/>
        <a:p>
          <a:endParaRPr lang="es-ES"/>
        </a:p>
      </dgm:t>
    </dgm:pt>
    <dgm:pt modelId="{E102937B-FA18-4ED9-A299-4E8875AD204B}" type="parTrans" cxnId="{8980D60E-0DBB-419E-B247-41AA2166838B}">
      <dgm:prSet/>
      <dgm:spPr/>
      <dgm:t>
        <a:bodyPr/>
        <a:lstStyle/>
        <a:p>
          <a:endParaRPr lang="es-ES"/>
        </a:p>
      </dgm:t>
    </dgm:pt>
    <dgm:pt modelId="{35A7CB53-DD79-4F57-BA78-B23D13ABB1B9}">
      <dgm:prSet phldrT="[Texto]" custT="1"/>
      <dgm:spPr/>
      <dgm:t>
        <a:bodyPr/>
        <a:lstStyle/>
        <a:p>
          <a:r>
            <a:rPr lang="es-ES" sz="2000" dirty="0" smtClean="0">
              <a:solidFill>
                <a:schemeClr val="tx1"/>
              </a:solidFill>
            </a:rPr>
            <a:t>De los otros</a:t>
          </a:r>
          <a:endParaRPr lang="es-ES" sz="2000" dirty="0">
            <a:solidFill>
              <a:schemeClr val="tx1"/>
            </a:solidFill>
          </a:endParaRPr>
        </a:p>
      </dgm:t>
    </dgm:pt>
    <dgm:pt modelId="{17FB65C8-1EDA-4731-91C6-34629C622576}" type="sibTrans" cxnId="{0D171CFE-C638-4F8E-8859-9FBBA59CE4CF}">
      <dgm:prSet/>
      <dgm:spPr/>
      <dgm:t>
        <a:bodyPr/>
        <a:lstStyle/>
        <a:p>
          <a:endParaRPr lang="es-ES"/>
        </a:p>
      </dgm:t>
    </dgm:pt>
    <dgm:pt modelId="{F67E136B-1FAC-4050-8D02-6DFA89A1D75C}" type="parTrans" cxnId="{0D171CFE-C638-4F8E-8859-9FBBA59CE4CF}">
      <dgm:prSet/>
      <dgm:spPr/>
      <dgm:t>
        <a:bodyPr/>
        <a:lstStyle/>
        <a:p>
          <a:endParaRPr lang="es-ES"/>
        </a:p>
      </dgm:t>
    </dgm:pt>
    <dgm:pt modelId="{D75C8B5E-7288-44D4-952E-AB9EBD3E971D}">
      <dgm:prSet phldrT="[Texto]" custT="1"/>
      <dgm:spPr/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De los bienes públicos</a:t>
          </a:r>
          <a:endParaRPr lang="es-ES" sz="1800" dirty="0">
            <a:solidFill>
              <a:schemeClr val="tx1"/>
            </a:solidFill>
          </a:endParaRPr>
        </a:p>
      </dgm:t>
    </dgm:pt>
    <dgm:pt modelId="{1F5F94C1-42A3-4E56-B80C-098FABADC82E}" type="sibTrans" cxnId="{F65A93C1-54D2-4E0A-8614-FD9AEC633AC6}">
      <dgm:prSet/>
      <dgm:spPr/>
      <dgm:t>
        <a:bodyPr/>
        <a:lstStyle/>
        <a:p>
          <a:endParaRPr lang="es-ES"/>
        </a:p>
      </dgm:t>
    </dgm:pt>
    <dgm:pt modelId="{5B811153-178A-4328-A38B-F02B46E859E2}" type="parTrans" cxnId="{F65A93C1-54D2-4E0A-8614-FD9AEC633AC6}">
      <dgm:prSet/>
      <dgm:spPr/>
      <dgm:t>
        <a:bodyPr/>
        <a:lstStyle/>
        <a:p>
          <a:endParaRPr lang="es-ES"/>
        </a:p>
      </dgm:t>
    </dgm:pt>
    <dgm:pt modelId="{8C680E99-9624-4FDC-A54C-FD8E4DEB8480}" type="pres">
      <dgm:prSet presAssocID="{A747A83B-A0CF-4C15-9B12-C0269F4F21E7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667C21-DB51-489A-9D02-384F17334A00}" type="pres">
      <dgm:prSet presAssocID="{A747A83B-A0CF-4C15-9B12-C0269F4F21E7}" presName="comp1" presStyleCnt="0"/>
      <dgm:spPr/>
    </dgm:pt>
    <dgm:pt modelId="{A1D1744A-3C99-4E38-8533-8EBFD7D6CFE0}" type="pres">
      <dgm:prSet presAssocID="{A747A83B-A0CF-4C15-9B12-C0269F4F21E7}" presName="circle1" presStyleLbl="node1" presStyleIdx="0" presStyleCnt="4" custScaleX="180195" custLinFactNeighborX="-1547"/>
      <dgm:spPr/>
      <dgm:t>
        <a:bodyPr/>
        <a:lstStyle/>
        <a:p>
          <a:endParaRPr lang="es-ES"/>
        </a:p>
      </dgm:t>
    </dgm:pt>
    <dgm:pt modelId="{1935D6AA-3D9C-48E6-B4AB-B6F3FB612355}" type="pres">
      <dgm:prSet presAssocID="{A747A83B-A0CF-4C15-9B12-C0269F4F21E7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4D9C526-DC99-444B-AACD-6C8FA81923A1}" type="pres">
      <dgm:prSet presAssocID="{A747A83B-A0CF-4C15-9B12-C0269F4F21E7}" presName="comp2" presStyleCnt="0"/>
      <dgm:spPr/>
    </dgm:pt>
    <dgm:pt modelId="{AEBA1C19-394F-453C-9A1B-876F35325507}" type="pres">
      <dgm:prSet presAssocID="{A747A83B-A0CF-4C15-9B12-C0269F4F21E7}" presName="circle2" presStyleLbl="node1" presStyleIdx="1" presStyleCnt="4" custAng="0" custScaleX="167102" custScaleY="94919"/>
      <dgm:spPr/>
      <dgm:t>
        <a:bodyPr/>
        <a:lstStyle/>
        <a:p>
          <a:endParaRPr lang="es-ES"/>
        </a:p>
      </dgm:t>
    </dgm:pt>
    <dgm:pt modelId="{5031B8D8-24A4-4AF3-B243-9E0876DEF9A7}" type="pres">
      <dgm:prSet presAssocID="{A747A83B-A0CF-4C15-9B12-C0269F4F21E7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66DDB6-8787-4181-A7F8-F7ACEFFD3AD6}" type="pres">
      <dgm:prSet presAssocID="{A747A83B-A0CF-4C15-9B12-C0269F4F21E7}" presName="comp3" presStyleCnt="0"/>
      <dgm:spPr/>
    </dgm:pt>
    <dgm:pt modelId="{6C198858-3884-46E8-B22E-A44F57E1C62F}" type="pres">
      <dgm:prSet presAssocID="{A747A83B-A0CF-4C15-9B12-C0269F4F21E7}" presName="circle3" presStyleLbl="node1" presStyleIdx="2" presStyleCnt="4" custScaleX="183586"/>
      <dgm:spPr/>
      <dgm:t>
        <a:bodyPr/>
        <a:lstStyle/>
        <a:p>
          <a:endParaRPr lang="es-ES"/>
        </a:p>
      </dgm:t>
    </dgm:pt>
    <dgm:pt modelId="{3FB49342-6B22-4D4A-B5E1-0927663F3ABA}" type="pres">
      <dgm:prSet presAssocID="{A747A83B-A0CF-4C15-9B12-C0269F4F21E7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1A8119-9B9A-4A60-A6B3-2F262FCF280D}" type="pres">
      <dgm:prSet presAssocID="{A747A83B-A0CF-4C15-9B12-C0269F4F21E7}" presName="comp4" presStyleCnt="0"/>
      <dgm:spPr/>
    </dgm:pt>
    <dgm:pt modelId="{7D7DE07E-FA81-4F8C-9CA8-F71A361A7F67}" type="pres">
      <dgm:prSet presAssocID="{A747A83B-A0CF-4C15-9B12-C0269F4F21E7}" presName="circle4" presStyleLbl="node1" presStyleIdx="3" presStyleCnt="4" custScaleX="174935"/>
      <dgm:spPr/>
      <dgm:t>
        <a:bodyPr/>
        <a:lstStyle/>
        <a:p>
          <a:endParaRPr lang="es-ES"/>
        </a:p>
      </dgm:t>
    </dgm:pt>
    <dgm:pt modelId="{40588C4D-7C72-4E9E-85EF-E591BBFE33A7}" type="pres">
      <dgm:prSet presAssocID="{A747A83B-A0CF-4C15-9B12-C0269F4F21E7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B1CF5A5-3B69-4F86-8EC5-4AA8489C9980}" type="presOf" srcId="{A747A83B-A0CF-4C15-9B12-C0269F4F21E7}" destId="{8C680E99-9624-4FDC-A54C-FD8E4DEB8480}" srcOrd="0" destOrd="0" presId="urn:microsoft.com/office/officeart/2005/8/layout/venn2"/>
    <dgm:cxn modelId="{F65A93C1-54D2-4E0A-8614-FD9AEC633AC6}" srcId="{A747A83B-A0CF-4C15-9B12-C0269F4F21E7}" destId="{D75C8B5E-7288-44D4-952E-AB9EBD3E971D}" srcOrd="1" destOrd="0" parTransId="{5B811153-178A-4328-A38B-F02B46E859E2}" sibTransId="{1F5F94C1-42A3-4E56-B80C-098FABADC82E}"/>
    <dgm:cxn modelId="{83FB34A2-441C-4BF0-8C32-39713070B976}" type="presOf" srcId="{35A7CB53-DD79-4F57-BA78-B23D13ABB1B9}" destId="{3FB49342-6B22-4D4A-B5E1-0927663F3ABA}" srcOrd="1" destOrd="0" presId="urn:microsoft.com/office/officeart/2005/8/layout/venn2"/>
    <dgm:cxn modelId="{0D171CFE-C638-4F8E-8859-9FBBA59CE4CF}" srcId="{A747A83B-A0CF-4C15-9B12-C0269F4F21E7}" destId="{35A7CB53-DD79-4F57-BA78-B23D13ABB1B9}" srcOrd="2" destOrd="0" parTransId="{F67E136B-1FAC-4050-8D02-6DFA89A1D75C}" sibTransId="{17FB65C8-1EDA-4731-91C6-34629C622576}"/>
    <dgm:cxn modelId="{1B517461-5B52-47B3-840A-E80689218538}" type="presOf" srcId="{CF4A5241-BADA-4E92-8DF3-F16B307EF17C}" destId="{40588C4D-7C72-4E9E-85EF-E591BBFE33A7}" srcOrd="1" destOrd="0" presId="urn:microsoft.com/office/officeart/2005/8/layout/venn2"/>
    <dgm:cxn modelId="{431522EC-90E7-4D4A-9C65-F00CB30574B8}" type="presOf" srcId="{35A7CB53-DD79-4F57-BA78-B23D13ABB1B9}" destId="{6C198858-3884-46E8-B22E-A44F57E1C62F}" srcOrd="0" destOrd="0" presId="urn:microsoft.com/office/officeart/2005/8/layout/venn2"/>
    <dgm:cxn modelId="{E0E61A2B-5A22-4DFF-A5A9-C0D5FAACBFCA}" srcId="{A747A83B-A0CF-4C15-9B12-C0269F4F21E7}" destId="{A03C06ED-00D0-4B4A-BCCB-5D79FB9CC51E}" srcOrd="0" destOrd="0" parTransId="{D9EB7B5D-F708-4499-8FF9-1C05D1C7861D}" sibTransId="{49BBD82C-79BE-45D2-9F26-623B0EFF9D92}"/>
    <dgm:cxn modelId="{E9572F2E-B917-4B6A-98E9-39D1DC37F540}" type="presOf" srcId="{A03C06ED-00D0-4B4A-BCCB-5D79FB9CC51E}" destId="{1935D6AA-3D9C-48E6-B4AB-B6F3FB612355}" srcOrd="1" destOrd="0" presId="urn:microsoft.com/office/officeart/2005/8/layout/venn2"/>
    <dgm:cxn modelId="{46AB2845-FDC2-417F-A366-073F9967B6F9}" type="presOf" srcId="{CF4A5241-BADA-4E92-8DF3-F16B307EF17C}" destId="{7D7DE07E-FA81-4F8C-9CA8-F71A361A7F67}" srcOrd="0" destOrd="0" presId="urn:microsoft.com/office/officeart/2005/8/layout/venn2"/>
    <dgm:cxn modelId="{72C35825-D592-4F16-AE7A-2259125D219F}" type="presOf" srcId="{D75C8B5E-7288-44D4-952E-AB9EBD3E971D}" destId="{5031B8D8-24A4-4AF3-B243-9E0876DEF9A7}" srcOrd="1" destOrd="0" presId="urn:microsoft.com/office/officeart/2005/8/layout/venn2"/>
    <dgm:cxn modelId="{324EDD02-ECC1-463F-A8CC-C5969C3F4331}" type="presOf" srcId="{A03C06ED-00D0-4B4A-BCCB-5D79FB9CC51E}" destId="{A1D1744A-3C99-4E38-8533-8EBFD7D6CFE0}" srcOrd="0" destOrd="0" presId="urn:microsoft.com/office/officeart/2005/8/layout/venn2"/>
    <dgm:cxn modelId="{427F7DD9-68B5-4460-B533-C02E71D29045}" type="presOf" srcId="{D75C8B5E-7288-44D4-952E-AB9EBD3E971D}" destId="{AEBA1C19-394F-453C-9A1B-876F35325507}" srcOrd="0" destOrd="0" presId="urn:microsoft.com/office/officeart/2005/8/layout/venn2"/>
    <dgm:cxn modelId="{8980D60E-0DBB-419E-B247-41AA2166838B}" srcId="{A747A83B-A0CF-4C15-9B12-C0269F4F21E7}" destId="{CF4A5241-BADA-4E92-8DF3-F16B307EF17C}" srcOrd="3" destOrd="0" parTransId="{E102937B-FA18-4ED9-A299-4E8875AD204B}" sibTransId="{53D5A2E6-3128-4C38-88C1-E79675520A11}"/>
    <dgm:cxn modelId="{A253FEB2-2CEB-47EF-81B7-1820016A8BEA}" type="presParOf" srcId="{8C680E99-9624-4FDC-A54C-FD8E4DEB8480}" destId="{45667C21-DB51-489A-9D02-384F17334A00}" srcOrd="0" destOrd="0" presId="urn:microsoft.com/office/officeart/2005/8/layout/venn2"/>
    <dgm:cxn modelId="{4E524984-229C-4DE0-AE58-16A1DB110D76}" type="presParOf" srcId="{45667C21-DB51-489A-9D02-384F17334A00}" destId="{A1D1744A-3C99-4E38-8533-8EBFD7D6CFE0}" srcOrd="0" destOrd="0" presId="urn:microsoft.com/office/officeart/2005/8/layout/venn2"/>
    <dgm:cxn modelId="{F6399311-6290-4499-A64D-3778BDB263EE}" type="presParOf" srcId="{45667C21-DB51-489A-9D02-384F17334A00}" destId="{1935D6AA-3D9C-48E6-B4AB-B6F3FB612355}" srcOrd="1" destOrd="0" presId="urn:microsoft.com/office/officeart/2005/8/layout/venn2"/>
    <dgm:cxn modelId="{D7AF8C9A-43BB-4B12-AD7B-D6772E2225A1}" type="presParOf" srcId="{8C680E99-9624-4FDC-A54C-FD8E4DEB8480}" destId="{94D9C526-DC99-444B-AACD-6C8FA81923A1}" srcOrd="1" destOrd="0" presId="urn:microsoft.com/office/officeart/2005/8/layout/venn2"/>
    <dgm:cxn modelId="{E5DAB071-82F9-460C-B5BF-A276CE056B39}" type="presParOf" srcId="{94D9C526-DC99-444B-AACD-6C8FA81923A1}" destId="{AEBA1C19-394F-453C-9A1B-876F35325507}" srcOrd="0" destOrd="0" presId="urn:microsoft.com/office/officeart/2005/8/layout/venn2"/>
    <dgm:cxn modelId="{EC01D769-8F3D-4BC9-B088-EC3EFB01F3A4}" type="presParOf" srcId="{94D9C526-DC99-444B-AACD-6C8FA81923A1}" destId="{5031B8D8-24A4-4AF3-B243-9E0876DEF9A7}" srcOrd="1" destOrd="0" presId="urn:microsoft.com/office/officeart/2005/8/layout/venn2"/>
    <dgm:cxn modelId="{B270206D-D019-4759-AAF4-651E77DCAB6F}" type="presParOf" srcId="{8C680E99-9624-4FDC-A54C-FD8E4DEB8480}" destId="{AD66DDB6-8787-4181-A7F8-F7ACEFFD3AD6}" srcOrd="2" destOrd="0" presId="urn:microsoft.com/office/officeart/2005/8/layout/venn2"/>
    <dgm:cxn modelId="{8A76C202-C10B-43EB-9321-DD46403C21E7}" type="presParOf" srcId="{AD66DDB6-8787-4181-A7F8-F7ACEFFD3AD6}" destId="{6C198858-3884-46E8-B22E-A44F57E1C62F}" srcOrd="0" destOrd="0" presId="urn:microsoft.com/office/officeart/2005/8/layout/venn2"/>
    <dgm:cxn modelId="{602134B4-011A-462A-9A4B-7FC9157FEF0D}" type="presParOf" srcId="{AD66DDB6-8787-4181-A7F8-F7ACEFFD3AD6}" destId="{3FB49342-6B22-4D4A-B5E1-0927663F3ABA}" srcOrd="1" destOrd="0" presId="urn:microsoft.com/office/officeart/2005/8/layout/venn2"/>
    <dgm:cxn modelId="{B3B911BF-2D0D-4727-9787-6678B5824730}" type="presParOf" srcId="{8C680E99-9624-4FDC-A54C-FD8E4DEB8480}" destId="{371A8119-9B9A-4A60-A6B3-2F262FCF280D}" srcOrd="3" destOrd="0" presId="urn:microsoft.com/office/officeart/2005/8/layout/venn2"/>
    <dgm:cxn modelId="{DDB47852-89D2-4645-A365-B1A677272C1E}" type="presParOf" srcId="{371A8119-9B9A-4A60-A6B3-2F262FCF280D}" destId="{7D7DE07E-FA81-4F8C-9CA8-F71A361A7F67}" srcOrd="0" destOrd="0" presId="urn:microsoft.com/office/officeart/2005/8/layout/venn2"/>
    <dgm:cxn modelId="{94253F61-2F08-453B-B610-15CDA205F82A}" type="presParOf" srcId="{371A8119-9B9A-4A60-A6B3-2F262FCF280D}" destId="{40588C4D-7C72-4E9E-85EF-E591BBFE33A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310D5-6A97-4E21-842C-7D3B2AB4AA72}">
      <dsp:nvSpPr>
        <dsp:cNvPr id="0" name=""/>
        <dsp:cNvSpPr/>
      </dsp:nvSpPr>
      <dsp:spPr>
        <a:xfrm>
          <a:off x="-563421" y="22762"/>
          <a:ext cx="4507345" cy="450734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60000"/>
            <a:lumOff val="40000"/>
          </a:schemeClr>
        </a:solidFill>
        <a:ln w="19050" cap="rnd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6ECAB-08C8-4AC7-B095-223F32F51648}">
      <dsp:nvSpPr>
        <dsp:cNvPr id="0" name=""/>
        <dsp:cNvSpPr/>
      </dsp:nvSpPr>
      <dsp:spPr>
        <a:xfrm>
          <a:off x="0" y="0"/>
          <a:ext cx="9347210" cy="45073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En los contextos rurales-urbanos </a:t>
          </a:r>
          <a:endParaRPr lang="es-ES" sz="2800" kern="1200" dirty="0"/>
        </a:p>
      </dsp:txBody>
      <dsp:txXfrm>
        <a:off x="0" y="0"/>
        <a:ext cx="4673605" cy="1352206"/>
      </dsp:txXfrm>
    </dsp:sp>
    <dsp:sp modelId="{F35233DB-11FA-4F5E-B0C6-03126E9EE10A}">
      <dsp:nvSpPr>
        <dsp:cNvPr id="0" name=""/>
        <dsp:cNvSpPr/>
      </dsp:nvSpPr>
      <dsp:spPr>
        <a:xfrm>
          <a:off x="225365" y="1352206"/>
          <a:ext cx="2929771" cy="2929771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40000"/>
            <a:lumOff val="60000"/>
          </a:schemeClr>
        </a:solidFill>
        <a:ln w="19050" cap="rnd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9FFEAF-8CAA-4C92-821F-2008E060C523}">
      <dsp:nvSpPr>
        <dsp:cNvPr id="0" name=""/>
        <dsp:cNvSpPr/>
      </dsp:nvSpPr>
      <dsp:spPr>
        <a:xfrm>
          <a:off x="1690251" y="1352206"/>
          <a:ext cx="7093526" cy="29297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Desde los procesos  </a:t>
          </a:r>
          <a:endParaRPr lang="es-ES" sz="2800" kern="1200" dirty="0"/>
        </a:p>
      </dsp:txBody>
      <dsp:txXfrm>
        <a:off x="1690251" y="1352206"/>
        <a:ext cx="3546763" cy="1352201"/>
      </dsp:txXfrm>
    </dsp:sp>
    <dsp:sp modelId="{D335B47A-031E-407B-A257-4A0120219DE9}">
      <dsp:nvSpPr>
        <dsp:cNvPr id="0" name=""/>
        <dsp:cNvSpPr/>
      </dsp:nvSpPr>
      <dsp:spPr>
        <a:xfrm>
          <a:off x="1014150" y="2704408"/>
          <a:ext cx="1352202" cy="1352202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E20B5-B161-4C4C-A2CB-6191FBABD9C1}">
      <dsp:nvSpPr>
        <dsp:cNvPr id="0" name=""/>
        <dsp:cNvSpPr/>
      </dsp:nvSpPr>
      <dsp:spPr>
        <a:xfrm>
          <a:off x="1690251" y="2727179"/>
          <a:ext cx="7093526" cy="1352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900" kern="1200" dirty="0" smtClean="0"/>
            <a:t>Para un crecimiento armónico</a:t>
          </a:r>
          <a:endParaRPr lang="es-ES" sz="2900" kern="1200" dirty="0"/>
        </a:p>
      </dsp:txBody>
      <dsp:txXfrm>
        <a:off x="1690251" y="2727179"/>
        <a:ext cx="3546763" cy="1352202"/>
      </dsp:txXfrm>
    </dsp:sp>
    <dsp:sp modelId="{052EBFDE-ACCF-4F82-835D-49768D292712}">
      <dsp:nvSpPr>
        <dsp:cNvPr id="0" name=""/>
        <dsp:cNvSpPr/>
      </dsp:nvSpPr>
      <dsp:spPr>
        <a:xfrm>
          <a:off x="5237014" y="0"/>
          <a:ext cx="3546763" cy="1352206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Justicia ecológica </a:t>
          </a:r>
          <a:r>
            <a:rPr lang="es-ES" sz="1600" kern="1200" smtClean="0"/>
            <a:t>y justicia social</a:t>
          </a:r>
          <a:endParaRPr lang="es-ES" sz="1600" kern="1200" dirty="0"/>
        </a:p>
      </dsp:txBody>
      <dsp:txXfrm>
        <a:off x="5237014" y="0"/>
        <a:ext cx="3546763" cy="1352206"/>
      </dsp:txXfrm>
    </dsp:sp>
    <dsp:sp modelId="{386C24CC-BAA5-4C35-9F6D-88AC7EDB29F4}">
      <dsp:nvSpPr>
        <dsp:cNvPr id="0" name=""/>
        <dsp:cNvSpPr/>
      </dsp:nvSpPr>
      <dsp:spPr>
        <a:xfrm>
          <a:off x="5237014" y="1352206"/>
          <a:ext cx="3546763" cy="135220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s-ES_tradnl" sz="1600" kern="1200" dirty="0" smtClean="0"/>
            <a:t>El yo, el otro, el nosotros, la comunidad, el medio ambiente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s-ES_tradnl" sz="1600" kern="1200" dirty="0" smtClean="0"/>
            <a:t>Del holoceno al </a:t>
          </a:r>
          <a:r>
            <a:rPr lang="es-ES_tradnl" sz="1600" kern="1200" dirty="0" err="1" smtClean="0"/>
            <a:t>antropoceno</a:t>
          </a:r>
          <a:endParaRPr lang="es-ES" sz="1600" kern="1200" dirty="0" smtClean="0"/>
        </a:p>
        <a:p>
          <a:pPr marL="171450" lvl="1" indent="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</dsp:txBody>
      <dsp:txXfrm>
        <a:off x="5237014" y="1352206"/>
        <a:ext cx="3546763" cy="1352201"/>
      </dsp:txXfrm>
    </dsp:sp>
    <dsp:sp modelId="{5BFE6CF7-DE0E-4704-B53D-28A290262D42}">
      <dsp:nvSpPr>
        <dsp:cNvPr id="0" name=""/>
        <dsp:cNvSpPr/>
      </dsp:nvSpPr>
      <dsp:spPr>
        <a:xfrm>
          <a:off x="5237014" y="2704408"/>
          <a:ext cx="3546763" cy="1352202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Técnico científico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600" kern="1200" dirty="0" smtClean="0"/>
            <a:t>Humano social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Integral, multidimensional</a:t>
          </a:r>
          <a:endParaRPr lang="es-ES" sz="1600" kern="1200" dirty="0"/>
        </a:p>
      </dsp:txBody>
      <dsp:txXfrm>
        <a:off x="5237014" y="2704408"/>
        <a:ext cx="3546763" cy="13522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0A3F0-17EB-409E-AF40-14D6813FB458}">
      <dsp:nvSpPr>
        <dsp:cNvPr id="0" name=""/>
        <dsp:cNvSpPr/>
      </dsp:nvSpPr>
      <dsp:spPr>
        <a:xfrm>
          <a:off x="0" y="539"/>
          <a:ext cx="9504217" cy="114192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accent2">
                  <a:lumMod val="75000"/>
                </a:schemeClr>
              </a:solidFill>
            </a:rPr>
            <a:t>Construcción eco-social </a:t>
          </a:r>
          <a:br>
            <a:rPr lang="es-ES" sz="2800" b="1" kern="1200" dirty="0" smtClean="0">
              <a:solidFill>
                <a:schemeClr val="accent2">
                  <a:lumMod val="75000"/>
                </a:schemeClr>
              </a:solidFill>
            </a:rPr>
          </a:br>
          <a:r>
            <a:rPr lang="es-ES" sz="2800" b="1" kern="1200" dirty="0" smtClean="0">
              <a:solidFill>
                <a:schemeClr val="accent2">
                  <a:lumMod val="75000"/>
                </a:schemeClr>
              </a:solidFill>
            </a:rPr>
            <a:t>en los ámbitos rurales, bienestar social y </a:t>
          </a:r>
          <a:endParaRPr lang="es-ES" sz="28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5744" y="56283"/>
        <a:ext cx="9392729" cy="1030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5E0D7-61BD-47CD-BAC8-E9A83D323275}">
      <dsp:nvSpPr>
        <dsp:cNvPr id="0" name=""/>
        <dsp:cNvSpPr/>
      </dsp:nvSpPr>
      <dsp:spPr>
        <a:xfrm>
          <a:off x="0" y="230142"/>
          <a:ext cx="9110981" cy="6715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2800" b="1" kern="12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Rasgos y exigencias de la intervención </a:t>
          </a:r>
          <a:r>
            <a:rPr lang="es-ES" sz="2800" b="1" kern="1200" dirty="0" smtClean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rPr>
            <a:t>en contextos rurales</a:t>
          </a:r>
          <a:endParaRPr lang="es-ES" sz="2800" b="1" kern="1200" dirty="0">
            <a:solidFill>
              <a:schemeClr val="accent2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784" y="262926"/>
        <a:ext cx="9045413" cy="606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9B062C-371B-4C84-80AC-7A8BEBB74795}">
      <dsp:nvSpPr>
        <dsp:cNvPr id="0" name=""/>
        <dsp:cNvSpPr/>
      </dsp:nvSpPr>
      <dsp:spPr>
        <a:xfrm>
          <a:off x="700347" y="0"/>
          <a:ext cx="7937269" cy="52578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B002C-218E-45BE-8048-DA75A99BE97E}">
      <dsp:nvSpPr>
        <dsp:cNvPr id="0" name=""/>
        <dsp:cNvSpPr/>
      </dsp:nvSpPr>
      <dsp:spPr>
        <a:xfrm>
          <a:off x="833" y="856800"/>
          <a:ext cx="2894325" cy="35843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dirty="0" smtClean="0">
            <a:solidFill>
              <a:schemeClr val="accent2"/>
            </a:solidFill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accent2"/>
              </a:solidFill>
            </a:rPr>
            <a:t>Caracterizada </a:t>
          </a:r>
          <a:r>
            <a:rPr lang="es-ES" sz="2000" kern="1200" dirty="0"/>
            <a:t>por: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/>
            <a:t>Intervención intersectorial y </a:t>
          </a:r>
          <a:r>
            <a:rPr lang="es-ES" sz="1600" kern="1200" dirty="0" smtClean="0"/>
            <a:t>transversal, en armonía con el contexto</a:t>
          </a:r>
          <a:endParaRPr lang="es-ES" sz="16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fuerza de lo comunitario junto con los otros tres agentes de BS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300" kern="1200" dirty="0"/>
        </a:p>
      </dsp:txBody>
      <dsp:txXfrm>
        <a:off x="142122" y="998089"/>
        <a:ext cx="2611747" cy="3301790"/>
      </dsp:txXfrm>
    </dsp:sp>
    <dsp:sp modelId="{B9115421-26ED-40B9-9A52-5BCF601BA74C}">
      <dsp:nvSpPr>
        <dsp:cNvPr id="0" name=""/>
        <dsp:cNvSpPr/>
      </dsp:nvSpPr>
      <dsp:spPr>
        <a:xfrm>
          <a:off x="3152583" y="908716"/>
          <a:ext cx="6181506" cy="34403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Viene </a:t>
          </a:r>
          <a:r>
            <a:rPr lang="es-ES" sz="2400" b="1" kern="1200" dirty="0">
              <a:solidFill>
                <a:schemeClr val="accent2"/>
              </a:solidFill>
            </a:rPr>
            <a:t>facilitado</a:t>
          </a:r>
          <a:r>
            <a:rPr lang="es-ES" sz="2400" kern="1200" dirty="0"/>
            <a:t> por: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.</a:t>
          </a:r>
          <a:r>
            <a:rPr lang="es-ES" sz="1600" kern="1200" dirty="0"/>
            <a:t>La</a:t>
          </a:r>
          <a:r>
            <a:rPr lang="es-ES" sz="2000" kern="1200" dirty="0"/>
            <a:t> </a:t>
          </a:r>
          <a:r>
            <a:rPr lang="es-ES" sz="1600" kern="1200" dirty="0" smtClean="0"/>
            <a:t>descentralización y ordenación del territorio</a:t>
          </a:r>
          <a:endParaRPr lang="es-ES" sz="16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.La  legitimidad de las políticas  públicas en el territorio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.La posibilidad de desarrollo de proyectos y estrategias sectoriales e intersectoriales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/>
            <a:t>.La  activación de recursos próximos, de posibilidades relacionales y del tejido </a:t>
          </a:r>
          <a:r>
            <a:rPr lang="es-ES" sz="1600" kern="1200" dirty="0" smtClean="0"/>
            <a:t>social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. </a:t>
          </a:r>
          <a:r>
            <a:rPr lang="es-ES" sz="1600" kern="1200" dirty="0" smtClean="0"/>
            <a:t>La ética del </a:t>
          </a:r>
          <a:r>
            <a:rPr lang="es-ES" sz="1800" kern="1200" dirty="0" smtClean="0"/>
            <a:t>cuida</a:t>
          </a:r>
          <a:r>
            <a:rPr lang="es-ES" sz="1600" kern="1200" dirty="0" smtClean="0"/>
            <a:t>do </a:t>
          </a:r>
          <a:endParaRPr lang="es-ES" sz="24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300" kern="1200" dirty="0"/>
        </a:p>
      </dsp:txBody>
      <dsp:txXfrm>
        <a:off x="3320528" y="1076661"/>
        <a:ext cx="5845616" cy="31044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1744A-3C99-4E38-8533-8EBFD7D6CFE0}">
      <dsp:nvSpPr>
        <dsp:cNvPr id="0" name=""/>
        <dsp:cNvSpPr/>
      </dsp:nvSpPr>
      <dsp:spPr>
        <a:xfrm>
          <a:off x="-700156" y="0"/>
          <a:ext cx="7828822" cy="4344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Del Medio ambiente, del Planeta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2119785" y="217231"/>
        <a:ext cx="2188938" cy="651695"/>
      </dsp:txXfrm>
    </dsp:sp>
    <dsp:sp modelId="{AEBA1C19-394F-453C-9A1B-876F35325507}">
      <dsp:nvSpPr>
        <dsp:cNvPr id="0" name=""/>
        <dsp:cNvSpPr/>
      </dsp:nvSpPr>
      <dsp:spPr>
        <a:xfrm>
          <a:off x="310263" y="957228"/>
          <a:ext cx="5807982" cy="32991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De los bienes públicos</a:t>
          </a:r>
          <a:endParaRPr lang="es-ES" sz="1800" kern="1200" dirty="0">
            <a:solidFill>
              <a:schemeClr val="tx1"/>
            </a:solidFill>
          </a:endParaRPr>
        </a:p>
      </dsp:txBody>
      <dsp:txXfrm>
        <a:off x="2199309" y="1155174"/>
        <a:ext cx="2029890" cy="593839"/>
      </dsp:txXfrm>
    </dsp:sp>
    <dsp:sp modelId="{6C198858-3884-46E8-B22E-A44F57E1C62F}">
      <dsp:nvSpPr>
        <dsp:cNvPr id="0" name=""/>
        <dsp:cNvSpPr/>
      </dsp:nvSpPr>
      <dsp:spPr>
        <a:xfrm>
          <a:off x="821409" y="1737855"/>
          <a:ext cx="4785689" cy="26067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De los otros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2099188" y="1933364"/>
        <a:ext cx="2230131" cy="586526"/>
      </dsp:txXfrm>
    </dsp:sp>
    <dsp:sp modelId="{7D7DE07E-FA81-4F8C-9CA8-F71A361A7F67}">
      <dsp:nvSpPr>
        <dsp:cNvPr id="0" name=""/>
        <dsp:cNvSpPr/>
      </dsp:nvSpPr>
      <dsp:spPr>
        <a:xfrm>
          <a:off x="1694195" y="2606783"/>
          <a:ext cx="3040117" cy="17378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</a:rPr>
            <a:t>De sí mismo y del intelecto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2139410" y="3041247"/>
        <a:ext cx="2149687" cy="868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5EDCD-1653-41A2-B0A5-D5C9423FEBBE}" type="datetimeFigureOut">
              <a:rPr lang="es-ES" smtClean="0"/>
              <a:t>14/03/2022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0C871-3DB9-495A-9A63-71FECF161C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2618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CA7BB-3BA3-4B57-B2A9-33E2B426AD67}" type="datetimeFigureOut">
              <a:rPr lang="es-ES" smtClean="0"/>
              <a:t>14/03/2022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0326D-F1D7-4AB2-82B5-5AF4D48214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453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45013-5386-4444-82FF-AB3D8A40DDF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85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2BE6-F1BB-48C5-B0AF-AE7A194AE219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1C82-2CCB-4ACA-9135-40C00AF71D49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4C65C-B616-464B-9641-2029F83BF45E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3D8F-CD29-4FEC-9CF8-F373BC0B49DC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851E-6F9F-443C-A940-4984E468C592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7C3A4-310F-482C-9860-B5EA0D59E684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FDF5-B8DC-48C6-AA93-DC42A15C7925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D5E44-C4A4-4F0A-ADE1-20DAD97111CF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F139-DA3A-4523-A34C-0B65E61BDAEE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98C2C-A986-4578-9464-0FFF0FFB7DCA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EF63D-8DAE-45A6-9C1A-70107CBB0818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DF6C-E581-4634-B01D-21B525ACA1B2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5304-EAC5-409B-9070-735B5C68864B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0AF52-BE48-4FAF-A70A-AF6463921E26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B59E1-09E9-4106-AE49-491DAB21C218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5ED0-6855-416C-AFE7-4508A51C78BA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1D219-5100-4F95-A98E-9AD01BA70CFF}" type="datetime1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SWqbnd7r2E" TargetMode="External"/><Relationship Id="rId2" Type="http://schemas.openxmlformats.org/officeDocument/2006/relationships/hyperlink" Target="https://doi.org/10.22325/fes/res.2021.2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watch?v=VRX34x-WZE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Diapositiva_de_Microsoft_PowerPoint.sldx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sz="3600" b="1" dirty="0" smtClean="0"/>
              <a:t>Una mirada ética a la construcción eco-social en los ámbitos rurales </a:t>
            </a:r>
            <a:endParaRPr lang="es-ES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60069"/>
            <a:ext cx="7766936" cy="1096899"/>
          </a:xfrm>
        </p:spPr>
        <p:txBody>
          <a:bodyPr/>
          <a:lstStyle/>
          <a:p>
            <a:r>
              <a:rPr lang="es-ES" dirty="0" smtClean="0"/>
              <a:t>Colegio de TS Galicia, 15 de marzo de 2022</a:t>
            </a:r>
          </a:p>
          <a:p>
            <a:r>
              <a:rPr lang="es-ES" dirty="0" smtClean="0"/>
              <a:t>N de la Red</a:t>
            </a:r>
            <a:endParaRPr lang="es-ES" dirty="0"/>
          </a:p>
        </p:txBody>
      </p:sp>
      <p:pic>
        <p:nvPicPr>
          <p:cNvPr id="4" name="Picture 2" descr="https://extension.uned.es/archivos_publicos/webex_actividades/23065/laresponsabilidadsocialylaorientaciondelaorganizacionalbien_mini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96" y="519014"/>
            <a:ext cx="1714500" cy="174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5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ES_tradnl" sz="2000" b="1" dirty="0" smtClean="0">
                <a:latin typeface="+mn-lt"/>
              </a:rPr>
              <a:t/>
            </a:r>
            <a:br>
              <a:rPr lang="es-ES_tradnl" sz="2000" b="1" dirty="0" smtClean="0">
                <a:latin typeface="+mn-lt"/>
              </a:rPr>
            </a:br>
            <a:r>
              <a:rPr lang="es-ES_tradnl" sz="2000" b="1" dirty="0" smtClean="0">
                <a:latin typeface="+mn-lt"/>
              </a:rPr>
              <a:t>Algunas </a:t>
            </a:r>
            <a:r>
              <a:rPr lang="es-ES_tradnl" sz="2000" b="1" dirty="0">
                <a:latin typeface="+mn-lt"/>
              </a:rPr>
              <a:t>referencias </a:t>
            </a:r>
            <a:endParaRPr lang="es-ES" sz="2000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8764" y="462013"/>
            <a:ext cx="10261600" cy="6063331"/>
          </a:xfr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es-ES_tradnl" sz="3300" dirty="0"/>
          </a:p>
          <a:p>
            <a:pPr lvl="0"/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Cortina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, A. (2016), “Bioética en el siglo  XXI. Construyendo esperanza”. </a:t>
            </a:r>
            <a:r>
              <a:rPr lang="es-ES_tradnl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Revista Iberoamericana de Bioética/nº 1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/ 01-12</a:t>
            </a:r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s-ES" sz="6400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Gattino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, S. y </a:t>
            </a:r>
            <a:r>
              <a:rPr lang="es-ES" sz="6400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Milesi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, A. (2013). Paradigma del cuidado: una nueva mirada para pensar las políticas de protección social y las estrategias de intervención. Villa María: Universidad Nacional de Villa </a:t>
            </a:r>
            <a:r>
              <a:rPr lang="es-ES" sz="6400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Marí</a:t>
            </a:r>
            <a:r>
              <a:rPr lang="es-ES" altLang="es-ES" sz="6400" dirty="0" smtClean="0">
                <a:solidFill>
                  <a:schemeClr val="tx1"/>
                </a:solidFill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</a:t>
            </a:r>
            <a:endParaRPr lang="es-ES" altLang="es-ES" sz="6400" dirty="0">
              <a:solidFill>
                <a:schemeClr val="tx1"/>
              </a:solidFill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Gracia 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D. (2014, 2ª </a:t>
            </a:r>
            <a:r>
              <a:rPr lang="es-ES_tradnl" sz="6400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edic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. </a:t>
            </a:r>
            <a:r>
              <a:rPr lang="es-ES_tradnl" sz="6400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e.o.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2013). “La bioética y el arte de  elegir” en XI Congreso Nacional de Bioética, León </a:t>
            </a:r>
            <a:r>
              <a:rPr lang="es-ES_tradnl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Los retos de la bioética en el nuevo milenio.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Pp. 29-58.</a:t>
            </a:r>
          </a:p>
          <a:p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Lacaros, J.A.  (2016) “La bioética global y la ética de la responsabilidad” en </a:t>
            </a:r>
            <a:r>
              <a:rPr lang="es-ES_tradnl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Revista Iberoamericana de  Bioética/nº 1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/2016. </a:t>
            </a:r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01-12.</a:t>
            </a:r>
          </a:p>
          <a:p>
            <a:r>
              <a:rPr lang="es-ES" sz="7200" dirty="0">
                <a:latin typeface="Calibri" panose="020F0502020204030204" pitchFamily="34" charset="0"/>
                <a:cs typeface="Calibri" panose="020F0502020204030204" pitchFamily="34" charset="0"/>
              </a:rPr>
              <a:t>Moreno-Colom, S. (2021). Construyendo comunidad desde lo público: el caso de las </a:t>
            </a:r>
            <a:r>
              <a:rPr lang="es-ES" sz="7200" dirty="0" err="1">
                <a:latin typeface="Calibri" panose="020F0502020204030204" pitchFamily="34" charset="0"/>
                <a:cs typeface="Calibri" panose="020F0502020204030204" pitchFamily="34" charset="0"/>
              </a:rPr>
              <a:t>Superilles</a:t>
            </a:r>
            <a:r>
              <a:rPr lang="es-ES" sz="7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7200" dirty="0" err="1">
                <a:latin typeface="Calibri" panose="020F0502020204030204" pitchFamily="34" charset="0"/>
                <a:cs typeface="Calibri" panose="020F0502020204030204" pitchFamily="34" charset="0"/>
              </a:rPr>
              <a:t>Socials</a:t>
            </a:r>
            <a:r>
              <a:rPr lang="es-ES" sz="7200" dirty="0">
                <a:latin typeface="Calibri" panose="020F0502020204030204" pitchFamily="34" charset="0"/>
                <a:cs typeface="Calibri" panose="020F0502020204030204" pitchFamily="34" charset="0"/>
              </a:rPr>
              <a:t>. Revista Española de Sociología, 30 (2), a27. </a:t>
            </a:r>
            <a:r>
              <a:rPr lang="es-ES" sz="72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s-ES" sz="72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doi.org/10.22325/fes/res.2021.27</a:t>
            </a:r>
            <a:r>
              <a:rPr lang="es-ES" sz="7200" dirty="0">
                <a:latin typeface="Calibri" panose="020F0502020204030204" pitchFamily="34" charset="0"/>
                <a:cs typeface="Calibri" panose="020F0502020204030204" pitchFamily="34" charset="0"/>
              </a:rPr>
              <a:t> [Consulta: 11-03-2022]. </a:t>
            </a:r>
            <a:endParaRPr lang="es-ES_tradnl" sz="6400" dirty="0" smtClean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Morín, E.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(2005) “La noción de sujeto” en Nuevos paradigmas, cultura y subjetividad, Edit. Paidós, Buenos Aires, Argentina. </a:t>
            </a:r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</a:t>
            </a:r>
            <a:endParaRPr lang="es-ES_tradnl" sz="6400" dirty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Red 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N. </a:t>
            </a:r>
            <a:r>
              <a:rPr lang="es-ES_tradnl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“Ética y trabajo social”, Fresno M. Hernández A. (2019). Técnicas de diagnóstico, intervención y evaluación social. Madrid: UNED. Pp. 44-58. </a:t>
            </a:r>
            <a:endParaRPr lang="es-ES_tradnl" sz="6400" dirty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_tradnl" sz="6400" dirty="0" err="1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Rendueles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, C. (2014). Emancipación, cuidado y codependencia. </a:t>
            </a:r>
            <a:r>
              <a:rPr lang="es-ES_tradnl" sz="6400" i="1" dirty="0" err="1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Segoria</a:t>
            </a:r>
            <a:r>
              <a:rPr lang="es-ES_tradnl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, </a:t>
            </a:r>
            <a:r>
              <a:rPr lang="es-ES_tradnl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50, 167-187</a:t>
            </a:r>
            <a:r>
              <a:rPr lang="es-ES_tradnl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Sánchez, J. (2015). Cortina A. “El reto de la ética cordial”. </a:t>
            </a:r>
            <a:r>
              <a:rPr lang="es-ES" sz="6400" i="1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Cuadernos de investigación histórica, nº 39.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Pp. 397- 422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s-ES" sz="6400" dirty="0" err="1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Sols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Lucia, J. (2018). </a:t>
            </a:r>
            <a:r>
              <a:rPr lang="es-ES" sz="6400" i="1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Ética de la ecología integral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. Barcelona : Heder</a:t>
            </a:r>
            <a:endParaRPr lang="es-ES" sz="6400" dirty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Toro 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B. en 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3"/>
              </a:rPr>
              <a:t>https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3"/>
              </a:rPr>
              <a:t>://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3"/>
              </a:rPr>
              <a:t>www.youtube.com/watch?v=nSWqbnd7r2E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; 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4"/>
              </a:rPr>
              <a:t>https</a:t>
            </a:r>
            <a:r>
              <a:rPr lang="es-ES" sz="6400" dirty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4"/>
              </a:rPr>
              <a:t>://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  <a:hlinkClick r:id="rId4"/>
              </a:rPr>
              <a:t>www.youtube.com/watch?v=VRX34x-WZE4</a:t>
            </a:r>
            <a:r>
              <a:rPr lang="es-ES" sz="64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</a:t>
            </a:r>
            <a:r>
              <a:rPr lang="es-ES" sz="6600" dirty="0">
                <a:latin typeface="Calibri" panose="020F0502020204030204" pitchFamily="34" charset="0"/>
                <a:cs typeface="Calibri" panose="020F0502020204030204" pitchFamily="34" charset="0"/>
              </a:rPr>
              <a:t>[Consulta: 11-03-2022].</a:t>
            </a:r>
            <a:endParaRPr lang="es-ES" sz="6400" dirty="0" smtClean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r>
              <a:rPr lang="es-ES" sz="5600" dirty="0">
                <a:latin typeface="Calibri" panose="020F0502020204030204" pitchFamily="34" charset="0"/>
                <a:cs typeface="Calibri" panose="020F0502020204030204" pitchFamily="34" charset="0"/>
              </a:rPr>
              <a:t>Vicente Giménez</a:t>
            </a:r>
            <a:r>
              <a:rPr lang="es-ES" sz="560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5600" smtClean="0">
                <a:latin typeface="Calibri" panose="020F0502020204030204" pitchFamily="34" charset="0"/>
                <a:cs typeface="Calibri" panose="020F0502020204030204" pitchFamily="34" charset="0"/>
              </a:rPr>
              <a:t>T. </a:t>
            </a:r>
            <a:r>
              <a:rPr lang="es-ES" sz="5600" dirty="0">
                <a:latin typeface="Calibri" panose="020F0502020204030204" pitchFamily="34" charset="0"/>
                <a:cs typeface="Calibri" panose="020F0502020204030204" pitchFamily="34" charset="0"/>
              </a:rPr>
              <a:t>«De la justicia climática a la justicia ecológica: los derechos de la naturaleza». </a:t>
            </a:r>
            <a:r>
              <a:rPr lang="es-ES" sz="5600" i="1" dirty="0">
                <a:latin typeface="Calibri" panose="020F0502020204030204" pitchFamily="34" charset="0"/>
                <a:cs typeface="Calibri" panose="020F0502020204030204" pitchFamily="34" charset="0"/>
              </a:rPr>
              <a:t>Revista Catalana de </a:t>
            </a:r>
            <a:r>
              <a:rPr lang="es-ES" sz="5600" i="1" dirty="0" err="1">
                <a:latin typeface="Calibri" panose="020F0502020204030204" pitchFamily="34" charset="0"/>
                <a:cs typeface="Calibri" panose="020F0502020204030204" pitchFamily="34" charset="0"/>
              </a:rPr>
              <a:t>Dret</a:t>
            </a:r>
            <a:r>
              <a:rPr lang="es-ES" sz="56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5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ambiental</a:t>
            </a:r>
            <a:r>
              <a:rPr lang="es-ES" sz="5600" dirty="0">
                <a:latin typeface="Calibri" panose="020F0502020204030204" pitchFamily="34" charset="0"/>
                <a:cs typeface="Calibri" panose="020F0502020204030204" pitchFamily="34" charset="0"/>
              </a:rPr>
              <a:t>, [en </a:t>
            </a:r>
            <a:r>
              <a:rPr lang="es-ES" sz="5600" dirty="0" err="1">
                <a:latin typeface="Calibri" panose="020F0502020204030204" pitchFamily="34" charset="0"/>
                <a:cs typeface="Calibri" panose="020F0502020204030204" pitchFamily="34" charset="0"/>
              </a:rPr>
              <a:t>línia</a:t>
            </a:r>
            <a:r>
              <a:rPr lang="es-ES" sz="5600" dirty="0">
                <a:latin typeface="Calibri" panose="020F0502020204030204" pitchFamily="34" charset="0"/>
                <a:cs typeface="Calibri" panose="020F0502020204030204" pitchFamily="34" charset="0"/>
              </a:rPr>
              <a:t>], 2020, Vol. 11, Núm. 2, https://raco.cat/index.php/rcda/article/view/378489 [Consulta: 11-03-2022</a:t>
            </a:r>
            <a:r>
              <a:rPr lang="es-ES" sz="5600" dirty="0" smtClean="0">
                <a:latin typeface="Calibri" panose="020F0502020204030204" pitchFamily="34" charset="0"/>
                <a:cs typeface="Calibri" panose="020F0502020204030204" pitchFamily="34" charset="0"/>
              </a:rPr>
              <a:t>].</a:t>
            </a:r>
            <a:endParaRPr lang="es-ES" sz="4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16000" dirty="0" smtClean="0">
                <a:latin typeface="Calibri" panose="020F0502020204030204" pitchFamily="34" charset="0"/>
                <a:ea typeface="Gadugi" panose="020B0502040204020203" pitchFamily="34" charset="0"/>
                <a:cs typeface="Calibri" panose="020F0502020204030204" pitchFamily="34" charset="0"/>
              </a:rPr>
              <a:t> </a:t>
            </a:r>
            <a:endParaRPr lang="es-ES" sz="16000" dirty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endParaRPr lang="es-ES" sz="6400" dirty="0" smtClean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endParaRPr lang="es-ES" sz="6400" dirty="0">
              <a:latin typeface="Calibri" panose="020F0502020204030204" pitchFamily="34" charset="0"/>
              <a:ea typeface="Gadugi" panose="020B0502040204020203" pitchFamily="34" charset="0"/>
              <a:cs typeface="Calibri" panose="020F0502020204030204" pitchFamily="34" charset="0"/>
            </a:endParaRPr>
          </a:p>
          <a:p>
            <a:endParaRPr lang="es-ES_tradnl" sz="4900" i="1" dirty="0">
              <a:latin typeface="Century" panose="02040604050505020304" pitchFamily="18" charset="0"/>
            </a:endParaRPr>
          </a:p>
          <a:p>
            <a:pPr>
              <a:buNone/>
            </a:pPr>
            <a:endParaRPr lang="es-ES_tradnl" sz="4900" dirty="0">
              <a:latin typeface="Century" panose="02040604050505020304" pitchFamily="18" charset="0"/>
            </a:endParaRPr>
          </a:p>
          <a:p>
            <a:endParaRPr lang="es-ES" sz="4900" dirty="0">
              <a:latin typeface="Century" panose="02040604050505020304" pitchFamily="18" charset="0"/>
            </a:endParaRP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81B2-6E54-4463-A288-E74F2772907E}" type="slidenum">
              <a:rPr lang="es-ES" smtClean="0"/>
              <a:pPr/>
              <a:t>10</a:t>
            </a:fld>
            <a:endParaRPr lang="es-ES" dirty="0"/>
          </a:p>
        </p:txBody>
      </p:sp>
      <p:pic>
        <p:nvPicPr>
          <p:cNvPr id="6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367" y="265403"/>
            <a:ext cx="1907704" cy="87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3318934" y="6342781"/>
            <a:ext cx="6297612" cy="365125"/>
          </a:xfrm>
        </p:spPr>
        <p:txBody>
          <a:bodyPr/>
          <a:lstStyle/>
          <a:p>
            <a:r>
              <a:rPr lang="es-ES" dirty="0" smtClean="0"/>
              <a:t>Colegio de TS de Galicia_ 15-03-2022. N. de la Red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02378" y="-138499"/>
            <a:ext cx="0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1269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254777" y="13900"/>
            <a:ext cx="0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1269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9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sz="3600" dirty="0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MOITAS GRAZAS</a:t>
            </a:r>
            <a:endParaRPr lang="es-ES" sz="3600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0364" y="355888"/>
            <a:ext cx="9254836" cy="1325563"/>
          </a:xfrm>
        </p:spPr>
        <p:txBody>
          <a:bodyPr/>
          <a:lstStyle/>
          <a:p>
            <a:pPr algn="ctr"/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Una </a:t>
            </a: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mirada ética a la construcción eco-social </a:t>
            </a: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</a:rPr>
              <a:t>en </a:t>
            </a:r>
            <a:r>
              <a:rPr lang="es-ES" sz="2800" b="1" dirty="0">
                <a:solidFill>
                  <a:schemeClr val="accent2">
                    <a:lumMod val="75000"/>
                  </a:schemeClr>
                </a:solidFill>
              </a:rPr>
              <a:t>los ámbitos rurales </a:t>
            </a:r>
            <a:endParaRPr lang="es-ES" sz="2400" b="1" dirty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523-C5DD-496A-B645-D7018299B9F4}" type="slidenum">
              <a:rPr lang="es-ES" smtClean="0"/>
              <a:t>2</a:t>
            </a:fld>
            <a:endParaRPr lang="es-ES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085365895"/>
              </p:ext>
            </p:extLst>
          </p:nvPr>
        </p:nvGraphicFramePr>
        <p:xfrm>
          <a:off x="600364" y="1534017"/>
          <a:ext cx="9347199" cy="4507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15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203200"/>
            <a:ext cx="8596668" cy="923636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Construcción eco-social </a:t>
            </a:r>
            <a:br>
              <a:rPr lang="es-ES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en los ámbitos 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rurales y </a:t>
            </a:r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bienestar social </a:t>
            </a:r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s-ES" b="1" dirty="0">
                <a:solidFill>
                  <a:schemeClr val="accent2">
                    <a:lumMod val="75000"/>
                  </a:schemeClr>
                </a:solidFill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366982"/>
            <a:ext cx="9418011" cy="46743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_tradnl" sz="1600" b="1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s-ES_tradnl" sz="1600" b="1" dirty="0" smtClean="0">
                <a:solidFill>
                  <a:schemeClr val="accent6">
                    <a:lumMod val="50000"/>
                  </a:schemeClr>
                </a:solidFill>
              </a:rPr>
              <a:t>demás </a:t>
            </a:r>
            <a:r>
              <a:rPr lang="es-ES_tradnl" sz="1600" b="1" dirty="0">
                <a:solidFill>
                  <a:schemeClr val="accent6">
                    <a:lumMod val="50000"/>
                  </a:schemeClr>
                </a:solidFill>
              </a:rPr>
              <a:t>de los factores humanos, ecológicos y los  técnico – </a:t>
            </a:r>
            <a:r>
              <a:rPr lang="es-ES_tradnl" sz="1600" b="1" dirty="0" smtClean="0">
                <a:solidFill>
                  <a:schemeClr val="accent6">
                    <a:lumMod val="50000"/>
                  </a:schemeClr>
                </a:solidFill>
              </a:rPr>
              <a:t>económicos, influyen</a:t>
            </a:r>
            <a:r>
              <a:rPr lang="es-ES_tradnl" sz="1600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es-ES_tradnl" sz="1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lvl="0" indent="0">
              <a:buNone/>
            </a:pPr>
            <a:endParaRPr lang="es-ES_tradnl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s-ES_tradnl" b="1" dirty="0" smtClean="0">
                <a:solidFill>
                  <a:schemeClr val="accent6">
                    <a:lumMod val="50000"/>
                  </a:schemeClr>
                </a:solidFill>
              </a:rPr>
              <a:t>Normas </a:t>
            </a:r>
            <a:r>
              <a:rPr lang="es-ES_tradnl" b="1" dirty="0">
                <a:solidFill>
                  <a:schemeClr val="accent6">
                    <a:lumMod val="50000"/>
                  </a:schemeClr>
                </a:solidFill>
              </a:rPr>
              <a:t>–</a:t>
            </a:r>
            <a:r>
              <a:rPr lang="es-ES_tradnl" b="1" dirty="0" smtClean="0">
                <a:solidFill>
                  <a:schemeClr val="accent6">
                    <a:lumMod val="50000"/>
                  </a:schemeClr>
                </a:solidFill>
              </a:rPr>
              <a:t>Leyes</a:t>
            </a:r>
            <a:r>
              <a:rPr lang="es-ES_tradnl" dirty="0" smtClean="0">
                <a:solidFill>
                  <a:schemeClr val="accent6">
                    <a:lumMod val="50000"/>
                  </a:schemeClr>
                </a:solidFill>
              </a:rPr>
              <a:t> . </a:t>
            </a:r>
            <a:r>
              <a:rPr lang="es-ES_tradnl" sz="1800" dirty="0" smtClean="0">
                <a:solidFill>
                  <a:schemeClr val="tx1"/>
                </a:solidFill>
              </a:rPr>
              <a:t>Desde el reconocimiento de </a:t>
            </a:r>
            <a:r>
              <a:rPr lang="es-ES_tradnl" sz="1800" b="1" dirty="0" smtClean="0">
                <a:solidFill>
                  <a:schemeClr val="tx1"/>
                </a:solidFill>
              </a:rPr>
              <a:t>derechos </a:t>
            </a:r>
            <a:r>
              <a:rPr lang="es-ES_tradnl" sz="1800" b="1" dirty="0">
                <a:solidFill>
                  <a:schemeClr val="tx1"/>
                </a:solidFill>
              </a:rPr>
              <a:t>y </a:t>
            </a:r>
            <a:r>
              <a:rPr lang="es-ES_tradnl" sz="1800" b="1" dirty="0" smtClean="0">
                <a:solidFill>
                  <a:schemeClr val="tx1"/>
                </a:solidFill>
              </a:rPr>
              <a:t>deberes a toda la ciudadanía</a:t>
            </a:r>
          </a:p>
          <a:p>
            <a:pPr marL="457200" lvl="1" indent="0">
              <a:buNone/>
            </a:pPr>
            <a:endParaRPr lang="es-ES_tradnl" sz="1800" b="1" dirty="0" smtClean="0">
              <a:solidFill>
                <a:schemeClr val="tx1"/>
              </a:solidFill>
            </a:endParaRPr>
          </a:p>
          <a:p>
            <a:r>
              <a:rPr lang="es-ES_tradnl" b="1" dirty="0" smtClean="0">
                <a:solidFill>
                  <a:schemeClr val="accent6">
                    <a:lumMod val="50000"/>
                  </a:schemeClr>
                </a:solidFill>
              </a:rPr>
              <a:t>Moral</a:t>
            </a:r>
            <a:r>
              <a:rPr lang="es-ES_tradnl" b="1" dirty="0">
                <a:solidFill>
                  <a:schemeClr val="accent6">
                    <a:lumMod val="50000"/>
                  </a:schemeClr>
                </a:solidFill>
              </a:rPr>
              <a:t>:  </a:t>
            </a:r>
            <a:r>
              <a:rPr lang="es-ES_tradnl" dirty="0">
                <a:solidFill>
                  <a:schemeClr val="tx1"/>
                </a:solidFill>
              </a:rPr>
              <a:t>Normas </a:t>
            </a:r>
            <a:r>
              <a:rPr lang="es-ES_tradnl" dirty="0" smtClean="0">
                <a:solidFill>
                  <a:schemeClr val="tx1"/>
                </a:solidFill>
              </a:rPr>
              <a:t> y costumbres sociales. La moral es vivida</a:t>
            </a:r>
          </a:p>
          <a:p>
            <a:pPr marL="0" indent="0">
              <a:buNone/>
            </a:pPr>
            <a:endParaRPr lang="es-ES_tradnl" dirty="0">
              <a:solidFill>
                <a:schemeClr val="tx1"/>
              </a:solidFill>
            </a:endParaRPr>
          </a:p>
          <a:p>
            <a:pPr lvl="0"/>
            <a:r>
              <a:rPr lang="es-ES_tradnl" b="1" dirty="0" smtClean="0">
                <a:solidFill>
                  <a:schemeClr val="accent6">
                    <a:lumMod val="50000"/>
                  </a:schemeClr>
                </a:solidFill>
              </a:rPr>
              <a:t>Ética</a:t>
            </a:r>
            <a:r>
              <a:rPr lang="es-ES_tradnl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es-ES_tradnl" b="1" dirty="0">
                <a:solidFill>
                  <a:schemeClr val="tx1"/>
                </a:solidFill>
              </a:rPr>
              <a:t> </a:t>
            </a:r>
            <a:r>
              <a:rPr lang="es-ES_tradnl" dirty="0">
                <a:solidFill>
                  <a:schemeClr val="tx1"/>
                </a:solidFill>
              </a:rPr>
              <a:t>Responde a </a:t>
            </a:r>
            <a:r>
              <a:rPr lang="es-ES_tradnl" b="1" dirty="0">
                <a:solidFill>
                  <a:schemeClr val="tx1"/>
                </a:solidFill>
              </a:rPr>
              <a:t>por qué </a:t>
            </a:r>
            <a:r>
              <a:rPr lang="es-ES_tradnl" dirty="0">
                <a:solidFill>
                  <a:schemeClr val="tx1"/>
                </a:solidFill>
              </a:rPr>
              <a:t>debo </a:t>
            </a:r>
            <a:r>
              <a:rPr lang="es-ES_tradnl" dirty="0" smtClean="0">
                <a:solidFill>
                  <a:schemeClr val="tx1"/>
                </a:solidFill>
              </a:rPr>
              <a:t>hacer. La ética es pensada </a:t>
            </a:r>
            <a:r>
              <a:rPr lang="es-ES_tradnl" sz="1800" b="1" dirty="0" smtClean="0">
                <a:solidFill>
                  <a:schemeClr val="tx1"/>
                </a:solidFill>
              </a:rPr>
              <a:t> </a:t>
            </a:r>
          </a:p>
          <a:p>
            <a:pPr marL="457200" lvl="1" indent="0">
              <a:buNone/>
            </a:pPr>
            <a:endParaRPr lang="es-ES_tradnl" sz="1800" b="1" dirty="0" smtClean="0">
              <a:solidFill>
                <a:schemeClr val="tx1"/>
              </a:solidFill>
            </a:endParaRPr>
          </a:p>
          <a:p>
            <a:r>
              <a:rPr lang="es-ES_tradnl" b="1" dirty="0">
                <a:solidFill>
                  <a:schemeClr val="tx1"/>
                </a:solidFill>
              </a:rPr>
              <a:t>C</a:t>
            </a:r>
            <a:r>
              <a:rPr lang="es-ES_tradnl" b="1" dirty="0" smtClean="0">
                <a:solidFill>
                  <a:schemeClr val="tx1"/>
                </a:solidFill>
              </a:rPr>
              <a:t>apacidad organizativa </a:t>
            </a:r>
            <a:r>
              <a:rPr lang="es-ES_tradnl" dirty="0" smtClean="0">
                <a:solidFill>
                  <a:schemeClr val="tx1"/>
                </a:solidFill>
              </a:rPr>
              <a:t>para el bienestar social y la superación de la vulnerabilidad</a:t>
            </a:r>
            <a:endParaRPr lang="es-ES" dirty="0">
              <a:solidFill>
                <a:schemeClr val="tx1"/>
              </a:solidFill>
            </a:endParaRPr>
          </a:p>
          <a:p>
            <a:pPr lvl="0"/>
            <a:endParaRPr lang="es-ES" sz="1600" dirty="0" smtClean="0">
              <a:solidFill>
                <a:schemeClr val="tx1"/>
              </a:solidFill>
            </a:endParaRPr>
          </a:p>
          <a:p>
            <a:endParaRPr lang="es-ES" sz="160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3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CCCA4EC6-BF87-4BA8-ADC0-D153B26574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0790590"/>
              </p:ext>
            </p:extLst>
          </p:nvPr>
        </p:nvGraphicFramePr>
        <p:xfrm>
          <a:off x="1237673" y="413183"/>
          <a:ext cx="9504217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812801" y="1417638"/>
          <a:ext cx="10335490" cy="561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Slide" r:id="rId8" imgW="7731078" imgH="5797312" progId="PowerPoint.Slide.12">
                  <p:embed/>
                </p:oleObj>
              </mc:Choice>
              <mc:Fallback>
                <p:oleObj name="Slide" r:id="rId8" imgW="7731078" imgH="5797312" progId="PowerPoint.Slide.12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1" y="1417638"/>
                        <a:ext cx="10335490" cy="5611762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6E94-6F8E-450B-8912-FAE9BB60B69C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4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5620359-938C-4310-8A8C-C540152A1A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8859072"/>
              </p:ext>
            </p:extLst>
          </p:nvPr>
        </p:nvGraphicFramePr>
        <p:xfrm>
          <a:off x="605673" y="614219"/>
          <a:ext cx="9110981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035548"/>
              </p:ext>
            </p:extLst>
          </p:nvPr>
        </p:nvGraphicFramePr>
        <p:xfrm>
          <a:off x="942110" y="1600200"/>
          <a:ext cx="9337964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6E94-6F8E-450B-8912-FAE9BB60B69C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Málaga 29 marzo 2022. Investigación en SS.SS y RS_ N. de la Red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364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884" y="163529"/>
            <a:ext cx="8596668" cy="824291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Construcción eco-social y ética del cuidado</a:t>
            </a:r>
            <a:b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nuevo paradigma </a:t>
            </a:r>
            <a:r>
              <a:rPr lang="es-ES" sz="13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(B. del Toro)</a:t>
            </a:r>
            <a:endParaRPr lang="es-ES" sz="13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r>
              <a:rPr lang="es-ES" dirty="0"/>
              <a:t>I</a:t>
            </a:r>
            <a:r>
              <a:rPr lang="es-ES" dirty="0" smtClean="0"/>
              <a:t>nterrelación </a:t>
            </a:r>
            <a:r>
              <a:rPr lang="es-ES" dirty="0"/>
              <a:t>en la dialéctica cuidar- ser </a:t>
            </a:r>
            <a:r>
              <a:rPr lang="es-ES" dirty="0" smtClean="0"/>
              <a:t>cuidado</a:t>
            </a:r>
          </a:p>
          <a:p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Cuidar 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es atender </a:t>
            </a:r>
            <a:r>
              <a:rPr lang="es-ES" dirty="0"/>
              <a:t>y hacerlo éticamente es reflexionar sobre el por qué y cómo llevarlo a cabo de la mejor manera posible, con </a:t>
            </a:r>
            <a:r>
              <a:rPr lang="es-ES" dirty="0" smtClean="0"/>
              <a:t>adhesión</a:t>
            </a:r>
            <a:endParaRPr lang="es-ES" dirty="0" smtClean="0"/>
          </a:p>
          <a:p>
            <a:r>
              <a:rPr lang="es-ES" dirty="0" smtClean="0"/>
              <a:t>La ética del cuidado como complemento de la ética de la justicia </a:t>
            </a:r>
            <a:endParaRPr lang="es-ES_tradnl" b="1" dirty="0" smtClean="0"/>
          </a:p>
          <a:p>
            <a:r>
              <a:rPr lang="es-ES_tradnl" b="1" dirty="0" smtClean="0"/>
              <a:t>Saber </a:t>
            </a:r>
            <a:r>
              <a:rPr lang="es-ES_tradnl" b="1" dirty="0"/>
              <a:t>cuidar</a:t>
            </a:r>
            <a:r>
              <a:rPr lang="es-ES_tradnl" dirty="0" smtClean="0"/>
              <a:t>: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B358B-F2E9-496C-AA87-D6642DBF2F08}" type="slidenum">
              <a:rPr lang="es-ES" smtClean="0"/>
              <a:t>6</a:t>
            </a:fld>
            <a:endParaRPr lang="es-ES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0129307"/>
              </p:ext>
            </p:extLst>
          </p:nvPr>
        </p:nvGraphicFramePr>
        <p:xfrm>
          <a:off x="2586181" y="2601106"/>
          <a:ext cx="6428509" cy="434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777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7455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800" b="1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Bases </a:t>
            </a:r>
            <a:r>
              <a:rPr lang="es-E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ética y el cuidado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006764"/>
            <a:ext cx="9159393" cy="50438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  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Compartir: </a:t>
            </a:r>
            <a:r>
              <a:rPr lang="es-ES" dirty="0" smtClean="0"/>
              <a:t>desde el respeto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- </a:t>
            </a:r>
            <a:r>
              <a:rPr lang="es-ES" dirty="0"/>
              <a:t>pasión: </a:t>
            </a:r>
            <a:r>
              <a:rPr lang="es-ES" dirty="0" smtClean="0"/>
              <a:t>escuchar a qué podemos aspirar</a:t>
            </a:r>
          </a:p>
          <a:p>
            <a:pPr lvl="1"/>
            <a:endParaRPr lang="es-ES" dirty="0"/>
          </a:p>
          <a:p>
            <a:pPr lvl="1"/>
            <a:r>
              <a:rPr lang="es-ES" dirty="0"/>
              <a:t>Competencia:  tanto técnica como </a:t>
            </a:r>
            <a:r>
              <a:rPr lang="es-ES" dirty="0" smtClean="0"/>
              <a:t>humana, personal, social</a:t>
            </a:r>
          </a:p>
          <a:p>
            <a:pPr marL="457200" lvl="1" indent="0">
              <a:buNone/>
            </a:pPr>
            <a:r>
              <a:rPr lang="es-ES" dirty="0" smtClean="0"/>
              <a:t> </a:t>
            </a:r>
            <a:endParaRPr lang="es-ES" dirty="0"/>
          </a:p>
          <a:p>
            <a:pPr lvl="1"/>
            <a:r>
              <a:rPr lang="es-ES" dirty="0" smtClean="0"/>
              <a:t>Confianza: </a:t>
            </a:r>
            <a:r>
              <a:rPr lang="es-ES" dirty="0" smtClean="0"/>
              <a:t>en las ventajas del bien común de todos los seres </a:t>
            </a:r>
            <a:r>
              <a:rPr lang="es-ES" dirty="0" smtClean="0"/>
              <a:t>vivos</a:t>
            </a:r>
          </a:p>
          <a:p>
            <a:pPr lvl="1"/>
            <a:endParaRPr lang="es-ES" dirty="0"/>
          </a:p>
          <a:p>
            <a:pPr lvl="1"/>
            <a:r>
              <a:rPr lang="es-ES" dirty="0" smtClean="0"/>
              <a:t>Conciencia: </a:t>
            </a:r>
            <a:r>
              <a:rPr lang="es-ES" dirty="0" smtClean="0"/>
              <a:t>desde la prudencia entre personas, en </a:t>
            </a:r>
            <a:r>
              <a:rPr lang="es-ES" dirty="0"/>
              <a:t>la justicia, la equidad, la distribución de </a:t>
            </a:r>
            <a:r>
              <a:rPr lang="es-ES" dirty="0" smtClean="0"/>
              <a:t>recursos</a:t>
            </a:r>
          </a:p>
          <a:p>
            <a:pPr marL="457200" lvl="1" indent="0">
              <a:buNone/>
            </a:pPr>
            <a:r>
              <a:rPr lang="es-ES" dirty="0" smtClean="0"/>
              <a:t> </a:t>
            </a:r>
          </a:p>
          <a:p>
            <a:pPr lvl="1"/>
            <a:r>
              <a:rPr lang="es-ES" dirty="0" smtClean="0"/>
              <a:t>Comunitario: </a:t>
            </a:r>
            <a:r>
              <a:rPr lang="es-ES" dirty="0"/>
              <a:t>reclamar derechos y construir alternativas que permitan alcanzar mayores cuotas de equidad social  </a:t>
            </a:r>
            <a:r>
              <a:rPr lang="es-ES" dirty="0" smtClean="0"/>
              <a:t>y ecológica.</a:t>
            </a:r>
          </a:p>
          <a:p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21" descr="MPj04371850000[2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902" y="540436"/>
            <a:ext cx="1460801" cy="1459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12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099127"/>
            <a:ext cx="8596668" cy="49422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dirty="0" smtClean="0"/>
              <a:t>Sobre el cuidado, recordemos </a:t>
            </a:r>
            <a:r>
              <a:rPr lang="es-ES_tradnl" dirty="0"/>
              <a:t>al respecto una </a:t>
            </a:r>
            <a:r>
              <a:rPr lang="es-ES_tradnl" b="1" dirty="0">
                <a:solidFill>
                  <a:schemeClr val="accent2"/>
                </a:solidFill>
              </a:rPr>
              <a:t>antigua parábola del cuidado </a:t>
            </a:r>
            <a:r>
              <a:rPr lang="es-ES_tradnl" dirty="0"/>
              <a:t>que GOETHE también utiliza al final del FAUSTO: </a:t>
            </a:r>
            <a:r>
              <a:rPr lang="es-ES_tradnl" i="1" dirty="0"/>
              <a:t> </a:t>
            </a:r>
            <a:endParaRPr lang="es-ES" dirty="0"/>
          </a:p>
          <a:p>
            <a:pPr marL="0" indent="0">
              <a:buNone/>
            </a:pPr>
            <a:r>
              <a:rPr lang="es-ES_tradnl" i="1" dirty="0"/>
              <a:t>Una vez en que el </a:t>
            </a:r>
            <a:r>
              <a:rPr lang="es-ES_tradnl" b="1" i="1" dirty="0">
                <a:solidFill>
                  <a:schemeClr val="accent2"/>
                </a:solidFill>
              </a:rPr>
              <a:t>Cuidado</a:t>
            </a:r>
            <a:r>
              <a:rPr lang="es-ES_tradnl" b="1" i="1" dirty="0"/>
              <a:t> </a:t>
            </a:r>
            <a:r>
              <a:rPr lang="es-ES_tradnl" i="1" dirty="0"/>
              <a:t>se disponía a cruzar un rio vio un poco de arcilla; </a:t>
            </a:r>
            <a:endParaRPr lang="es-ES" dirty="0"/>
          </a:p>
          <a:p>
            <a:pPr marL="0" indent="0">
              <a:buNone/>
            </a:pPr>
            <a:r>
              <a:rPr lang="es-ES_tradnl" i="1" dirty="0"/>
              <a:t>recogió pensativo algo de ese material y comenzó a darle forma. Mientras meditaba sobre lo que había hecho se presentó </a:t>
            </a:r>
            <a:r>
              <a:rPr lang="es-ES_tradnl" b="1" i="1" dirty="0">
                <a:solidFill>
                  <a:schemeClr val="accent2"/>
                </a:solidFill>
              </a:rPr>
              <a:t>Júpiter</a:t>
            </a:r>
            <a:r>
              <a:rPr lang="es-ES_tradnl" b="1" i="1" dirty="0"/>
              <a:t>.</a:t>
            </a:r>
            <a:r>
              <a:rPr lang="es-ES_tradnl" i="1" dirty="0"/>
              <a:t> El cuidado le pidió que le confiriera espíritu, a lo que el dios accedió de buen grado. </a:t>
            </a:r>
            <a:endParaRPr lang="es-ES" dirty="0"/>
          </a:p>
          <a:p>
            <a:pPr marL="0" indent="0">
              <a:buNone/>
            </a:pPr>
            <a:r>
              <a:rPr lang="es-ES_tradnl" i="1" dirty="0"/>
              <a:t>Pero cuando Cuidado quiso dar su propio nombre a la nueva criatura, Júpiter se opuso y decidió que se le diera en cambio el suyo. </a:t>
            </a:r>
            <a:endParaRPr lang="es-ES" dirty="0"/>
          </a:p>
          <a:p>
            <a:pPr marL="0" indent="0">
              <a:buNone/>
            </a:pPr>
            <a:r>
              <a:rPr lang="es-ES_tradnl" i="1" dirty="0"/>
              <a:t>Mientras el Cuidado y Júpiter disputaban, apareció </a:t>
            </a:r>
            <a:r>
              <a:rPr lang="es-ES_tradnl" b="1" i="1" dirty="0"/>
              <a:t>la </a:t>
            </a:r>
            <a:r>
              <a:rPr lang="es-ES_tradnl" b="1" i="1" dirty="0">
                <a:solidFill>
                  <a:schemeClr val="accent2"/>
                </a:solidFill>
              </a:rPr>
              <a:t>Tierra</a:t>
            </a:r>
            <a:r>
              <a:rPr lang="es-ES_tradnl" i="1" dirty="0"/>
              <a:t> que quiso que se diera su nombre a la criatura, puesto que ella había suministrado el material para formar su cuerpo. Entonces pidieron a </a:t>
            </a:r>
            <a:r>
              <a:rPr lang="es-ES_tradnl" b="1" i="1" dirty="0">
                <a:solidFill>
                  <a:schemeClr val="accent2"/>
                </a:solidFill>
              </a:rPr>
              <a:t>Saturno</a:t>
            </a:r>
            <a:r>
              <a:rPr lang="es-ES_tradnl" i="1" dirty="0"/>
              <a:t> que oficiara de árbitro y éste pronunció la siguiente decisión que parecía justa: </a:t>
            </a:r>
            <a:endParaRPr lang="es-ES" dirty="0"/>
          </a:p>
          <a:p>
            <a:pPr marL="0" indent="0">
              <a:buNone/>
            </a:pPr>
            <a:r>
              <a:rPr lang="es-ES_tradnl" i="1" dirty="0"/>
              <a:t>Puesto que tú Júpiter, le diste su espíritu, recibirás ese espíritu a la muerte de la criatura y puesto que tu Tierra le diste su cuerpo, recibirás su cuerpo. </a:t>
            </a:r>
            <a:r>
              <a:rPr lang="es-ES_tradnl" b="1" i="1" dirty="0"/>
              <a:t>Pero, como </a:t>
            </a:r>
            <a:r>
              <a:rPr lang="es-ES_tradnl" b="1" i="1" dirty="0">
                <a:solidFill>
                  <a:schemeClr val="accent2"/>
                </a:solidFill>
              </a:rPr>
              <a:t>Cuidado fue quien primero dio forma a esta criatura, la poseerá mientras ella viva</a:t>
            </a:r>
            <a:r>
              <a:rPr lang="es-ES_tradnl" i="1" dirty="0">
                <a:solidFill>
                  <a:schemeClr val="accent2"/>
                </a:solidFill>
              </a:rPr>
              <a:t>.</a:t>
            </a:r>
            <a:r>
              <a:rPr lang="es-ES_tradnl" i="1" dirty="0"/>
              <a:t> Y como todavía disputáis sobre el nombre que haya de dársele, llámesela </a:t>
            </a:r>
            <a:r>
              <a:rPr lang="es-ES_tradnl" b="1" i="1" dirty="0">
                <a:solidFill>
                  <a:schemeClr val="accent2"/>
                </a:solidFill>
              </a:rPr>
              <a:t>HOMO</a:t>
            </a:r>
            <a:r>
              <a:rPr lang="es-ES_tradnl" i="1" dirty="0">
                <a:solidFill>
                  <a:schemeClr val="accent2"/>
                </a:solidFill>
              </a:rPr>
              <a:t> </a:t>
            </a:r>
            <a:r>
              <a:rPr lang="es-ES_tradnl" i="1" dirty="0"/>
              <a:t>pues está hecha de humus </a:t>
            </a:r>
            <a:r>
              <a:rPr lang="es-ES_tradnl" b="1" i="1" dirty="0"/>
              <a:t>(tierra).</a:t>
            </a:r>
            <a:r>
              <a:rPr lang="es-ES_tradnl" i="1" dirty="0"/>
              <a:t> </a:t>
            </a:r>
            <a:r>
              <a:rPr lang="es-ES_tradnl" dirty="0"/>
              <a:t>A LA QUE SE HA DE CUIDAR</a:t>
            </a:r>
            <a:r>
              <a:rPr lang="es-ES_tradnl" dirty="0" smtClean="0"/>
              <a:t>,</a:t>
            </a:r>
          </a:p>
          <a:p>
            <a:pPr lvl="2"/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625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chemeClr val="accent2"/>
                </a:solidFill>
              </a:rPr>
              <a:t>Un apunte final sobre la </a:t>
            </a:r>
            <a:r>
              <a:rPr lang="es-ES" sz="2400" b="1" dirty="0">
                <a:solidFill>
                  <a:schemeClr val="accent2"/>
                </a:solidFill>
              </a:rPr>
              <a:t>mirada ética a la construcción eco-social en los ámbitos </a:t>
            </a:r>
            <a:r>
              <a:rPr lang="es-ES" sz="2400" b="1" dirty="0" smtClean="0">
                <a:solidFill>
                  <a:schemeClr val="accent2"/>
                </a:solidFill>
              </a:rPr>
              <a:t>rurales</a:t>
            </a:r>
          </a:p>
          <a:p>
            <a:pPr marL="0" indent="0" algn="ctr">
              <a:buNone/>
            </a:pPr>
            <a:r>
              <a:rPr lang="es-ES" sz="2400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s-ES" sz="2400" dirty="0" smtClean="0"/>
              <a:t>Se trata de reforzar la esperanza</a:t>
            </a:r>
            <a:r>
              <a:rPr lang="es-ES" sz="2400" dirty="0"/>
              <a:t> y</a:t>
            </a:r>
            <a:r>
              <a:rPr lang="es-ES" sz="2400" dirty="0" smtClean="0"/>
              <a:t> la recuperación  de la identidad  en cada contexto rural:</a:t>
            </a:r>
          </a:p>
          <a:p>
            <a:pPr lvl="2"/>
            <a:r>
              <a:rPr lang="es-ES" sz="1800" dirty="0" smtClean="0"/>
              <a:t> del </a:t>
            </a:r>
            <a:r>
              <a:rPr lang="es-ES" sz="1800" dirty="0" smtClean="0">
                <a:solidFill>
                  <a:schemeClr val="accent2"/>
                </a:solidFill>
              </a:rPr>
              <a:t>sentido de </a:t>
            </a:r>
            <a:r>
              <a:rPr lang="es-ES" sz="1800" dirty="0">
                <a:solidFill>
                  <a:schemeClr val="accent2"/>
                </a:solidFill>
              </a:rPr>
              <a:t>comunidad </a:t>
            </a:r>
            <a:r>
              <a:rPr lang="es-ES" sz="1800" dirty="0" smtClean="0">
                <a:solidFill>
                  <a:schemeClr val="accent2"/>
                </a:solidFill>
              </a:rPr>
              <a:t> </a:t>
            </a:r>
            <a:r>
              <a:rPr lang="es-ES" sz="1800" dirty="0" smtClean="0"/>
              <a:t>ecológica y social </a:t>
            </a:r>
            <a:r>
              <a:rPr lang="es-ES" sz="1800" dirty="0" smtClean="0">
                <a:solidFill>
                  <a:schemeClr val="accent2"/>
                </a:solidFill>
              </a:rPr>
              <a:t>para un progreso armónico</a:t>
            </a:r>
          </a:p>
          <a:p>
            <a:pPr lvl="2"/>
            <a:r>
              <a:rPr lang="es-ES" sz="1800" dirty="0" smtClean="0"/>
              <a:t>desde </a:t>
            </a:r>
            <a:r>
              <a:rPr lang="es-ES" sz="1800" dirty="0"/>
              <a:t>el </a:t>
            </a:r>
            <a:r>
              <a:rPr lang="es-ES" sz="1800" dirty="0" smtClean="0"/>
              <a:t> </a:t>
            </a:r>
            <a:r>
              <a:rPr lang="es-ES" sz="1800" dirty="0"/>
              <a:t>Yo-Tú-Otro/s-Ambiente, </a:t>
            </a:r>
            <a:r>
              <a:rPr lang="es-ES" sz="1800" dirty="0" smtClean="0"/>
              <a:t> para </a:t>
            </a:r>
            <a:r>
              <a:rPr lang="es-ES" sz="1800" dirty="0" smtClean="0">
                <a:solidFill>
                  <a:schemeClr val="accent2"/>
                </a:solidFill>
              </a:rPr>
              <a:t>cuidarnos  </a:t>
            </a:r>
            <a:r>
              <a:rPr lang="es-ES" sz="1800" dirty="0">
                <a:solidFill>
                  <a:schemeClr val="accent2"/>
                </a:solidFill>
              </a:rPr>
              <a:t>y cuidar </a:t>
            </a:r>
            <a:r>
              <a:rPr lang="es-ES" sz="1800" dirty="0"/>
              <a:t>responsablemente, desde el respeto y la </a:t>
            </a:r>
            <a:r>
              <a:rPr lang="es-ES" sz="1800" dirty="0" smtClean="0"/>
              <a:t>equidad</a:t>
            </a:r>
            <a:endParaRPr lang="es-ES" sz="1800" dirty="0"/>
          </a:p>
          <a:p>
            <a:pPr lvl="2"/>
            <a:r>
              <a:rPr lang="es-ES" sz="1800" dirty="0" smtClean="0"/>
              <a:t>desde </a:t>
            </a:r>
            <a:r>
              <a:rPr lang="es-ES" sz="1800" dirty="0"/>
              <a:t>una mirada que </a:t>
            </a:r>
            <a:r>
              <a:rPr lang="es-ES" sz="1800" b="1" dirty="0">
                <a:solidFill>
                  <a:schemeClr val="accent2"/>
                </a:solidFill>
              </a:rPr>
              <a:t>enuncia</a:t>
            </a:r>
            <a:r>
              <a:rPr lang="es-ES" sz="1800" dirty="0">
                <a:solidFill>
                  <a:schemeClr val="accent2"/>
                </a:solidFill>
              </a:rPr>
              <a:t>,</a:t>
            </a:r>
            <a:r>
              <a:rPr lang="es-ES" sz="1800" dirty="0"/>
              <a:t> no solo </a:t>
            </a:r>
            <a:r>
              <a:rPr lang="es-ES" sz="1800" b="1" dirty="0" smtClean="0"/>
              <a:t>denuncia; </a:t>
            </a:r>
            <a:r>
              <a:rPr lang="es-ES" sz="1800" dirty="0" smtClean="0"/>
              <a:t>desde una mirada que </a:t>
            </a:r>
            <a:r>
              <a:rPr lang="es-ES" sz="1800" dirty="0"/>
              <a:t>alimenta, </a:t>
            </a:r>
            <a:r>
              <a:rPr lang="es-ES" sz="1800" b="1" dirty="0">
                <a:solidFill>
                  <a:schemeClr val="accent2">
                    <a:lumMod val="75000"/>
                  </a:schemeClr>
                </a:solidFill>
              </a:rPr>
              <a:t>más que las </a:t>
            </a:r>
            <a:r>
              <a:rPr lang="es-ES" sz="1800" b="1" dirty="0">
                <a:solidFill>
                  <a:schemeClr val="tx1"/>
                </a:solidFill>
              </a:rPr>
              <a:t>protestas</a:t>
            </a:r>
            <a:r>
              <a:rPr lang="es-ES" sz="1800" b="1" dirty="0">
                <a:solidFill>
                  <a:schemeClr val="accent2">
                    <a:lumMod val="75000"/>
                  </a:schemeClr>
                </a:solidFill>
              </a:rPr>
              <a:t> las propuestas</a:t>
            </a:r>
            <a:r>
              <a:rPr lang="es-ES" sz="1800" dirty="0"/>
              <a:t>.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Colegio de TS de Galicia_ 15-03-2022. N. de la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2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1930</TotalTime>
  <Words>1221</Words>
  <Application>Microsoft Office PowerPoint</Application>
  <PresentationFormat>Panorámica</PresentationFormat>
  <Paragraphs>121</Paragraphs>
  <Slides>11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Algerian</vt:lpstr>
      <vt:lpstr>Arial</vt:lpstr>
      <vt:lpstr>Calibri</vt:lpstr>
      <vt:lpstr>Century</vt:lpstr>
      <vt:lpstr>Gadugi</vt:lpstr>
      <vt:lpstr>Trebuchet MS</vt:lpstr>
      <vt:lpstr>Wingdings 3</vt:lpstr>
      <vt:lpstr>Faceta</vt:lpstr>
      <vt:lpstr>Slide</vt:lpstr>
      <vt:lpstr>Una mirada ética a la construcción eco-social en los ámbitos rurales </vt:lpstr>
      <vt:lpstr>Una mirada ética a la construcción eco-social  en los ámbitos rurales </vt:lpstr>
      <vt:lpstr>Construcción eco-social  en los ámbitos rurales y bienestar social   </vt:lpstr>
      <vt:lpstr>Presentación de PowerPoint</vt:lpstr>
      <vt:lpstr>Presentación de PowerPoint</vt:lpstr>
      <vt:lpstr>Construcción eco-social y ética del cuidado  nuevo paradigma (B. del Toro)</vt:lpstr>
      <vt:lpstr> Bases de la ética y el cuidado</vt:lpstr>
      <vt:lpstr>Presentación de PowerPoint</vt:lpstr>
      <vt:lpstr>.</vt:lpstr>
      <vt:lpstr> Algunas referencias 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mirada éticas a la construcción eco-social en los ámbitos rurales</dc:title>
  <dc:creator>Nati</dc:creator>
  <cp:lastModifiedBy>Nati</cp:lastModifiedBy>
  <cp:revision>93</cp:revision>
  <dcterms:created xsi:type="dcterms:W3CDTF">2022-02-22T16:11:37Z</dcterms:created>
  <dcterms:modified xsi:type="dcterms:W3CDTF">2022-03-14T12:43:22Z</dcterms:modified>
</cp:coreProperties>
</file>